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84" r:id="rId5"/>
    <p:sldId id="279" r:id="rId6"/>
    <p:sldId id="294" r:id="rId7"/>
    <p:sldId id="285" r:id="rId8"/>
    <p:sldId id="280" r:id="rId9"/>
    <p:sldId id="288" r:id="rId10"/>
    <p:sldId id="295" r:id="rId11"/>
    <p:sldId id="261" r:id="rId12"/>
    <p:sldId id="260" r:id="rId13"/>
    <p:sldId id="263" r:id="rId14"/>
    <p:sldId id="303" r:id="rId15"/>
    <p:sldId id="264" r:id="rId16"/>
    <p:sldId id="298" r:id="rId17"/>
    <p:sldId id="300" r:id="rId18"/>
    <p:sldId id="299" r:id="rId19"/>
    <p:sldId id="301" r:id="rId20"/>
    <p:sldId id="302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35D5"/>
    <a:srgbClr val="00A1D7"/>
    <a:srgbClr val="CC00FF"/>
    <a:srgbClr val="781228"/>
    <a:srgbClr val="BD296C"/>
    <a:srgbClr val="33CAFF"/>
    <a:srgbClr val="D94F8D"/>
    <a:srgbClr val="7DDDFF"/>
    <a:srgbClr val="2D4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elo" userId="96d8cb575939bb1d" providerId="LiveId" clId="{72C983BA-A9B7-4121-BEB6-5C3DA690068D}"/>
    <pc:docChg chg="undo custSel modSld">
      <pc:chgData name="Giovanna Melo" userId="96d8cb575939bb1d" providerId="LiveId" clId="{72C983BA-A9B7-4121-BEB6-5C3DA690068D}" dt="2021-03-25T17:21:47.834" v="5" actId="1076"/>
      <pc:docMkLst>
        <pc:docMk/>
      </pc:docMkLst>
      <pc:sldChg chg="modSp mod">
        <pc:chgData name="Giovanna Melo" userId="96d8cb575939bb1d" providerId="LiveId" clId="{72C983BA-A9B7-4121-BEB6-5C3DA690068D}" dt="2021-03-25T17:21:47.834" v="5" actId="1076"/>
        <pc:sldMkLst>
          <pc:docMk/>
          <pc:sldMk cId="369576280" sldId="261"/>
        </pc:sldMkLst>
        <pc:picChg chg="mod">
          <ac:chgData name="Giovanna Melo" userId="96d8cb575939bb1d" providerId="LiveId" clId="{72C983BA-A9B7-4121-BEB6-5C3DA690068D}" dt="2021-03-25T17:21:47.834" v="5" actId="1076"/>
          <ac:picMkLst>
            <pc:docMk/>
            <pc:sldMk cId="369576280" sldId="261"/>
            <ac:picMk id="21" creationId="{A5994CF3-858F-45D1-A8CC-D827005A4E64}"/>
          </ac:picMkLst>
        </pc:picChg>
        <pc:picChg chg="mod">
          <ac:chgData name="Giovanna Melo" userId="96d8cb575939bb1d" providerId="LiveId" clId="{72C983BA-A9B7-4121-BEB6-5C3DA690068D}" dt="2021-03-25T17:21:39.725" v="3" actId="1076"/>
          <ac:picMkLst>
            <pc:docMk/>
            <pc:sldMk cId="369576280" sldId="261"/>
            <ac:picMk id="45" creationId="{0006669B-E695-4C56-9D7E-572D8B2A641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25/03/2021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66.png"/><Relationship Id="rId1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36.svg"/><Relationship Id="rId17" Type="http://schemas.openxmlformats.org/officeDocument/2006/relationships/image" Target="../media/image70.svg"/><Relationship Id="rId2" Type="http://schemas.openxmlformats.org/officeDocument/2006/relationships/image" Target="../media/image5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image" Target="../media/image68.svg"/><Relationship Id="rId10" Type="http://schemas.openxmlformats.org/officeDocument/2006/relationships/image" Target="../media/image11.svg"/><Relationship Id="rId4" Type="http://schemas.openxmlformats.org/officeDocument/2006/relationships/image" Target="../media/image2.emf"/><Relationship Id="rId9" Type="http://schemas.openxmlformats.org/officeDocument/2006/relationships/image" Target="../media/image10.png"/><Relationship Id="rId1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2.png"/><Relationship Id="rId7" Type="http://schemas.openxmlformats.org/officeDocument/2006/relationships/image" Target="../media/image2.emf"/><Relationship Id="rId2" Type="http://schemas.openxmlformats.org/officeDocument/2006/relationships/image" Target="../media/image71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10" Type="http://schemas.openxmlformats.org/officeDocument/2006/relationships/image" Target="../media/image77.svg"/><Relationship Id="rId4" Type="http://schemas.openxmlformats.org/officeDocument/2006/relationships/image" Target="../media/image73.sv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7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70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69.png"/><Relationship Id="rId5" Type="http://schemas.openxmlformats.org/officeDocument/2006/relationships/image" Target="../media/image81.svg"/><Relationship Id="rId10" Type="http://schemas.openxmlformats.org/officeDocument/2006/relationships/image" Target="../media/image36.svg"/><Relationship Id="rId4" Type="http://schemas.openxmlformats.org/officeDocument/2006/relationships/image" Target="../media/image8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95.png"/><Relationship Id="rId3" Type="http://schemas.openxmlformats.org/officeDocument/2006/relationships/image" Target="../media/image91.emf"/><Relationship Id="rId7" Type="http://schemas.openxmlformats.org/officeDocument/2006/relationships/image" Target="../media/image72.png"/><Relationship Id="rId12" Type="http://schemas.openxmlformats.org/officeDocument/2006/relationships/image" Target="../media/image94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3.png"/><Relationship Id="rId5" Type="http://schemas.openxmlformats.org/officeDocument/2006/relationships/image" Target="../media/image2.emf"/><Relationship Id="rId10" Type="http://schemas.openxmlformats.org/officeDocument/2006/relationships/image" Target="../media/image75.svg"/><Relationship Id="rId4" Type="http://schemas.openxmlformats.org/officeDocument/2006/relationships/image" Target="../media/image92.emf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image" Target="../media/image101.png"/><Relationship Id="rId3" Type="http://schemas.openxmlformats.org/officeDocument/2006/relationships/image" Target="../media/image91.emf"/><Relationship Id="rId7" Type="http://schemas.openxmlformats.org/officeDocument/2006/relationships/image" Target="../media/image7.png"/><Relationship Id="rId12" Type="http://schemas.openxmlformats.org/officeDocument/2006/relationships/image" Target="../media/image10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image" Target="../media/image99.emf"/><Relationship Id="rId5" Type="http://schemas.openxmlformats.org/officeDocument/2006/relationships/image" Target="../media/image96.png"/><Relationship Id="rId10" Type="http://schemas.openxmlformats.org/officeDocument/2006/relationships/image" Target="../media/image98.emf"/><Relationship Id="rId4" Type="http://schemas.openxmlformats.org/officeDocument/2006/relationships/image" Target="../media/image92.e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0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f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jfif"/><Relationship Id="rId3" Type="http://schemas.microsoft.com/office/2007/relationships/hdphoto" Target="../media/hdphoto2.wdp"/><Relationship Id="rId7" Type="http://schemas.openxmlformats.org/officeDocument/2006/relationships/image" Target="../media/image17.svg"/><Relationship Id="rId12" Type="http://schemas.openxmlformats.org/officeDocument/2006/relationships/image" Target="../media/image109.jfif"/><Relationship Id="rId17" Type="http://schemas.openxmlformats.org/officeDocument/2006/relationships/image" Target="../media/image27.png"/><Relationship Id="rId2" Type="http://schemas.openxmlformats.org/officeDocument/2006/relationships/image" Target="../media/image52.png"/><Relationship Id="rId16" Type="http://schemas.openxmlformats.org/officeDocument/2006/relationships/image" Target="../media/image113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6.svg"/><Relationship Id="rId5" Type="http://schemas.openxmlformats.org/officeDocument/2006/relationships/image" Target="../media/image106.svg"/><Relationship Id="rId15" Type="http://schemas.openxmlformats.org/officeDocument/2006/relationships/image" Target="../media/image112.jfif"/><Relationship Id="rId10" Type="http://schemas.openxmlformats.org/officeDocument/2006/relationships/image" Target="../media/image35.png"/><Relationship Id="rId4" Type="http://schemas.openxmlformats.org/officeDocument/2006/relationships/image" Target="../media/image105.png"/><Relationship Id="rId9" Type="http://schemas.openxmlformats.org/officeDocument/2006/relationships/image" Target="../media/image108.svg"/><Relationship Id="rId14" Type="http://schemas.openxmlformats.org/officeDocument/2006/relationships/image" Target="../media/image111.jf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8.svg"/><Relationship Id="rId3" Type="http://schemas.openxmlformats.org/officeDocument/2006/relationships/image" Target="../media/image2.emf"/><Relationship Id="rId7" Type="http://schemas.openxmlformats.org/officeDocument/2006/relationships/image" Target="../media/image17.svg"/><Relationship Id="rId12" Type="http://schemas.openxmlformats.org/officeDocument/2006/relationships/image" Target="../media/image67.png"/><Relationship Id="rId17" Type="http://schemas.openxmlformats.org/officeDocument/2006/relationships/image" Target="../media/image27.png"/><Relationship Id="rId2" Type="http://schemas.openxmlformats.org/officeDocument/2006/relationships/image" Target="../media/image114.png"/><Relationship Id="rId16" Type="http://schemas.openxmlformats.org/officeDocument/2006/relationships/image" Target="../media/image1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6.svg"/><Relationship Id="rId5" Type="http://schemas.openxmlformats.org/officeDocument/2006/relationships/image" Target="../media/image4.svg"/><Relationship Id="rId15" Type="http://schemas.openxmlformats.org/officeDocument/2006/relationships/image" Target="../media/image70.sv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microsoft.com/office/2007/relationships/hdphoto" Target="../media/hdphoto1.wdp"/><Relationship Id="rId5" Type="http://schemas.openxmlformats.org/officeDocument/2006/relationships/image" Target="../media/image23.sv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69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68.svg"/><Relationship Id="rId2" Type="http://schemas.openxmlformats.org/officeDocument/2006/relationships/image" Target="../media/image2.emf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67.png"/><Relationship Id="rId5" Type="http://schemas.openxmlformats.org/officeDocument/2006/relationships/image" Target="../media/image16.png"/><Relationship Id="rId15" Type="http://schemas.openxmlformats.org/officeDocument/2006/relationships/image" Target="../media/image116.png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Relationship Id="rId14" Type="http://schemas.openxmlformats.org/officeDocument/2006/relationships/image" Target="../media/image7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2.png"/><Relationship Id="rId18" Type="http://schemas.openxmlformats.org/officeDocument/2006/relationships/image" Target="../media/image11.svg"/><Relationship Id="rId3" Type="http://schemas.openxmlformats.org/officeDocument/2006/relationships/image" Target="../media/image2.emf"/><Relationship Id="rId21" Type="http://schemas.openxmlformats.org/officeDocument/2006/relationships/image" Target="../media/image37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10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jfif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32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1.jfif"/><Relationship Id="rId14" Type="http://schemas.openxmlformats.org/officeDocument/2006/relationships/image" Target="../media/image13.sv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emf"/><Relationship Id="rId7" Type="http://schemas.openxmlformats.org/officeDocument/2006/relationships/image" Target="../media/image4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27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hart" Target="../charts/chart1.xml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0.png"/><Relationship Id="rId3" Type="http://schemas.microsoft.com/office/2007/relationships/hdphoto" Target="../media/hdphoto2.wdp"/><Relationship Id="rId7" Type="http://schemas.openxmlformats.org/officeDocument/2006/relationships/image" Target="../media/image56.png"/><Relationship Id="rId12" Type="http://schemas.openxmlformats.org/officeDocument/2006/relationships/image" Target="../media/image1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16.png"/><Relationship Id="rId5" Type="http://schemas.openxmlformats.org/officeDocument/2006/relationships/image" Target="../media/image54.jpeg"/><Relationship Id="rId10" Type="http://schemas.openxmlformats.org/officeDocument/2006/relationships/image" Target="../media/image59.sv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fif"/><Relationship Id="rId13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openxmlformats.org/officeDocument/2006/relationships/image" Target="../media/image64.jfif"/><Relationship Id="rId12" Type="http://schemas.openxmlformats.org/officeDocument/2006/relationships/image" Target="../media/image2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fif"/><Relationship Id="rId11" Type="http://schemas.openxmlformats.org/officeDocument/2006/relationships/image" Target="../media/image28.png"/><Relationship Id="rId5" Type="http://schemas.openxmlformats.org/officeDocument/2006/relationships/image" Target="../media/image62.jfif"/><Relationship Id="rId10" Type="http://schemas.openxmlformats.org/officeDocument/2006/relationships/image" Target="../media/image4.svg"/><Relationship Id="rId4" Type="http://schemas.openxmlformats.org/officeDocument/2006/relationships/image" Target="../media/image61.jfif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6BDA21FB-BDD6-4186-8AB4-04E2DCB97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985" y="3676979"/>
            <a:ext cx="914400" cy="914400"/>
          </a:xfrm>
          <a:prstGeom prst="rect">
            <a:avLst/>
          </a:prstGeom>
        </p:spPr>
      </p:pic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0807" y="1936231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14813" y="5288289"/>
            <a:ext cx="914400" cy="914400"/>
          </a:xfrm>
          <a:prstGeom prst="rect">
            <a:avLst/>
          </a:prstGeom>
        </p:spPr>
      </p:pic>
      <p:pic>
        <p:nvPicPr>
          <p:cNvPr id="34" name="Picture 2" descr="O que é CRM e para que serve - Guia Empreendedor">
            <a:extLst>
              <a:ext uri="{FF2B5EF4-FFF2-40B4-BE49-F238E27FC236}">
                <a16:creationId xmlns:a16="http://schemas.microsoft.com/office/drawing/2014/main" id="{C7838A87-EFF0-466E-8021-2A94AC7D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862" y="747884"/>
            <a:ext cx="4263527" cy="80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28385C-7556-4532-9FF9-837359DC42C7}"/>
              </a:ext>
            </a:extLst>
          </p:cNvPr>
          <p:cNvSpPr txBox="1"/>
          <p:nvPr/>
        </p:nvSpPr>
        <p:spPr>
          <a:xfrm>
            <a:off x="3981508" y="2071835"/>
            <a:ext cx="5143384" cy="15696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Backlog do projeto;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Reuniões diárias;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Tarefas direcionadas;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Entregas com prazos definidos.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383FD17-FB40-4F59-8DEB-0BF7CDF6DCE0}"/>
              </a:ext>
            </a:extLst>
          </p:cNvPr>
          <p:cNvSpPr/>
          <p:nvPr/>
        </p:nvSpPr>
        <p:spPr>
          <a:xfrm>
            <a:off x="8928283" y="205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7B89DD8-13A5-4C4A-AA60-33AFC71404C0}"/>
              </a:ext>
            </a:extLst>
          </p:cNvPr>
          <p:cNvSpPr/>
          <p:nvPr/>
        </p:nvSpPr>
        <p:spPr>
          <a:xfrm>
            <a:off x="8836633" y="218371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Gráfico 3" descr="Lista de Verificação estrutura de tópicos">
            <a:extLst>
              <a:ext uri="{FF2B5EF4-FFF2-40B4-BE49-F238E27FC236}">
                <a16:creationId xmlns:a16="http://schemas.microsoft.com/office/drawing/2014/main" id="{1745929C-036B-4787-BC86-0DDD3CF567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57678" y="5471271"/>
            <a:ext cx="914400" cy="914400"/>
          </a:xfrm>
          <a:prstGeom prst="rect">
            <a:avLst/>
          </a:prstGeom>
        </p:spPr>
      </p:pic>
      <p:pic>
        <p:nvPicPr>
          <p:cNvPr id="6" name="Gráfico 5" descr="Quill estrutura de tópicos">
            <a:extLst>
              <a:ext uri="{FF2B5EF4-FFF2-40B4-BE49-F238E27FC236}">
                <a16:creationId xmlns:a16="http://schemas.microsoft.com/office/drawing/2014/main" id="{D9749654-7067-4476-9317-D0090A68EA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1184" y="5105307"/>
            <a:ext cx="1280363" cy="1280363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m 44" descr="Mouse de computador&#10;&#10;Descrição gerada automaticamente com confiança média">
            <a:extLst>
              <a:ext uri="{FF2B5EF4-FFF2-40B4-BE49-F238E27FC236}">
                <a16:creationId xmlns:a16="http://schemas.microsoft.com/office/drawing/2014/main" id="{0006669B-E695-4C56-9D7E-572D8B2A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12"/>
            <a:ext cx="12192000" cy="577215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8A79538-76A7-497C-AB3B-1C99C0364770}"/>
              </a:ext>
            </a:extLst>
          </p:cNvPr>
          <p:cNvSpPr txBox="1"/>
          <p:nvPr/>
        </p:nvSpPr>
        <p:spPr>
          <a:xfrm>
            <a:off x="3084284" y="1488984"/>
            <a:ext cx="6313969" cy="156966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Somos uma empresa inovadora que busca soluções tecnológicas para  escritórios.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F99B670-83CF-4CDC-A25C-A1BA6E22C643}"/>
              </a:ext>
            </a:extLst>
          </p:cNvPr>
          <p:cNvSpPr/>
          <p:nvPr/>
        </p:nvSpPr>
        <p:spPr>
          <a:xfrm>
            <a:off x="1574800" y="4699457"/>
            <a:ext cx="9056915" cy="2148678"/>
          </a:xfrm>
          <a:prstGeom prst="rect">
            <a:avLst/>
          </a:prstGeom>
          <a:solidFill>
            <a:srgbClr val="F2F2F2">
              <a:alpha val="96078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Gráfico 18" descr="Troféu com preenchimento sólido">
            <a:extLst>
              <a:ext uri="{FF2B5EF4-FFF2-40B4-BE49-F238E27FC236}">
                <a16:creationId xmlns:a16="http://schemas.microsoft.com/office/drawing/2014/main" id="{AC6AB7EB-90C5-4404-A61E-F33AD7381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007" y="5316596"/>
            <a:ext cx="914400" cy="914400"/>
          </a:xfrm>
          <a:prstGeom prst="rect">
            <a:avLst/>
          </a:prstGeom>
        </p:spPr>
      </p:pic>
      <p:pic>
        <p:nvPicPr>
          <p:cNvPr id="21" name="Gráfico 20" descr="Medalha com preenchimento sólido">
            <a:extLst>
              <a:ext uri="{FF2B5EF4-FFF2-40B4-BE49-F238E27FC236}">
                <a16:creationId xmlns:a16="http://schemas.microsoft.com/office/drawing/2014/main" id="{A5994CF3-858F-45D1-A8CC-D827005A4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6749" y="5327180"/>
            <a:ext cx="914400" cy="9144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70A7523-C3D9-4BFA-9D7D-5C77C77AE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008" y="610476"/>
            <a:ext cx="2367523" cy="220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075BB88-1F6E-49B3-97B2-0CEF32DCB89F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82CE388D-4717-4513-B64E-75B01619F5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4" y="63811"/>
            <a:ext cx="1652807" cy="119794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18C19F8-74AC-4087-85E7-8D873F6EF470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000" dirty="0"/>
              <a:t>HOME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F8598BC-439D-4AF3-91E2-73A2E4CEBDA0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SOBRE NÓS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0AAD692-76EF-47D9-8ACD-CB936EDF3856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NOSSOS SERVIÇOS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4BACFB0-A40C-441B-BCDA-926D85A69967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ENTRE EM CONTATO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8B0E8C-319E-4F96-8C94-5AADB6F55521}"/>
              </a:ext>
            </a:extLst>
          </p:cNvPr>
          <p:cNvSpPr/>
          <p:nvPr/>
        </p:nvSpPr>
        <p:spPr>
          <a:xfrm>
            <a:off x="1567542" y="4721394"/>
            <a:ext cx="3033487" cy="21366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A4C1FB2-ABD0-4CAF-9E31-0FC94CA81AD6}"/>
              </a:ext>
            </a:extLst>
          </p:cNvPr>
          <p:cNvSpPr/>
          <p:nvPr/>
        </p:nvSpPr>
        <p:spPr>
          <a:xfrm>
            <a:off x="4601029" y="4716462"/>
            <a:ext cx="3033487" cy="21366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1B76789-5275-43A1-BBCE-28C03774CAD1}"/>
              </a:ext>
            </a:extLst>
          </p:cNvPr>
          <p:cNvSpPr/>
          <p:nvPr/>
        </p:nvSpPr>
        <p:spPr>
          <a:xfrm>
            <a:off x="7644552" y="4715693"/>
            <a:ext cx="2979905" cy="21373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F03724F-DAA1-4457-89A5-90C5979449CB}"/>
              </a:ext>
            </a:extLst>
          </p:cNvPr>
          <p:cNvSpPr txBox="1"/>
          <p:nvPr/>
        </p:nvSpPr>
        <p:spPr>
          <a:xfrm>
            <a:off x="1583025" y="6311438"/>
            <a:ext cx="30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Premium pack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2FE7599-E4F1-4D42-B316-5CA60CF4EF8F}"/>
              </a:ext>
            </a:extLst>
          </p:cNvPr>
          <p:cNvSpPr txBox="1"/>
          <p:nvPr/>
        </p:nvSpPr>
        <p:spPr>
          <a:xfrm>
            <a:off x="4560265" y="6316681"/>
            <a:ext cx="30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Medium</a:t>
            </a:r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 pack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F4FC78B-C407-4FB1-932B-87089B8C601A}"/>
              </a:ext>
            </a:extLst>
          </p:cNvPr>
          <p:cNvSpPr txBox="1"/>
          <p:nvPr/>
        </p:nvSpPr>
        <p:spPr>
          <a:xfrm>
            <a:off x="7612742" y="6316681"/>
            <a:ext cx="30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Basic pack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5CB2B1F-D0AB-418F-918D-123BE79CFB34}"/>
              </a:ext>
            </a:extLst>
          </p:cNvPr>
          <p:cNvSpPr txBox="1"/>
          <p:nvPr/>
        </p:nvSpPr>
        <p:spPr>
          <a:xfrm>
            <a:off x="4924978" y="4699457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cs typeface="Aharoni" panose="02010803020104030203" pitchFamily="2" charset="-79"/>
              </a:rPr>
              <a:t>Principais serviços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303DDADB-A340-481D-96A9-95E97FEDB142}"/>
              </a:ext>
            </a:extLst>
          </p:cNvPr>
          <p:cNvSpPr/>
          <p:nvPr/>
        </p:nvSpPr>
        <p:spPr>
          <a:xfrm>
            <a:off x="3556968" y="3308632"/>
            <a:ext cx="2190689" cy="586761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Entre em contato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B9AFBEDC-87D9-44E5-9F22-2E8768434E0F}"/>
              </a:ext>
            </a:extLst>
          </p:cNvPr>
          <p:cNvSpPr/>
          <p:nvPr/>
        </p:nvSpPr>
        <p:spPr>
          <a:xfrm>
            <a:off x="6241269" y="3301004"/>
            <a:ext cx="2190689" cy="586761"/>
          </a:xfrm>
          <a:prstGeom prst="roundRect">
            <a:avLst/>
          </a:prstGeom>
          <a:solidFill>
            <a:srgbClr val="CC009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Saiba mais</a:t>
            </a:r>
          </a:p>
        </p:txBody>
      </p:sp>
      <p:pic>
        <p:nvPicPr>
          <p:cNvPr id="3" name="Gráfico 2" descr="Selo novo com preenchimento sólido">
            <a:extLst>
              <a:ext uri="{FF2B5EF4-FFF2-40B4-BE49-F238E27FC236}">
                <a16:creationId xmlns:a16="http://schemas.microsoft.com/office/drawing/2014/main" id="{0DE91751-510C-4AFD-BDB5-5DE8F3FE7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435" y="5316596"/>
            <a:ext cx="914400" cy="91440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EB85E7D-858D-4914-9FA2-F5505378EACA}"/>
              </a:ext>
            </a:extLst>
          </p:cNvPr>
          <p:cNvCxnSpPr/>
          <p:nvPr/>
        </p:nvCxnSpPr>
        <p:spPr>
          <a:xfrm>
            <a:off x="3908323" y="858863"/>
            <a:ext cx="1177840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 animBg="1"/>
      <p:bldP spid="4" grpId="0" animBg="1"/>
      <p:bldP spid="13" grpId="0"/>
      <p:bldP spid="14" grpId="0"/>
      <p:bldP spid="15" grpId="0"/>
      <p:bldP spid="16" grpId="0"/>
      <p:bldP spid="24" grpId="0" animBg="1"/>
      <p:bldP spid="29" grpId="0" animBg="1"/>
      <p:bldP spid="30" grpId="0" animBg="1"/>
      <p:bldP spid="25" grpId="0"/>
      <p:bldP spid="39" grpId="0"/>
      <p:bldP spid="40" grpId="0"/>
      <p:bldP spid="43" grpId="0"/>
      <p:bldP spid="46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316E6479-6BB6-44D2-89E6-159D82ECCB2E}"/>
              </a:ext>
            </a:extLst>
          </p:cNvPr>
          <p:cNvSpPr/>
          <p:nvPr/>
        </p:nvSpPr>
        <p:spPr>
          <a:xfrm>
            <a:off x="9511326" y="993237"/>
            <a:ext cx="2121840" cy="1897805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64BA055-07D6-4757-B786-8E33C18B4D85}"/>
              </a:ext>
            </a:extLst>
          </p:cNvPr>
          <p:cNvSpPr/>
          <p:nvPr/>
        </p:nvSpPr>
        <p:spPr>
          <a:xfrm>
            <a:off x="9400179" y="1054913"/>
            <a:ext cx="2121840" cy="1897805"/>
          </a:xfrm>
          <a:prstGeom prst="ellips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155DAD-4CA0-4D2F-91A3-BDB2A3EB2943}"/>
              </a:ext>
            </a:extLst>
          </p:cNvPr>
          <p:cNvSpPr/>
          <p:nvPr/>
        </p:nvSpPr>
        <p:spPr>
          <a:xfrm>
            <a:off x="942535" y="1596572"/>
            <a:ext cx="10168795" cy="519761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38DCABE-6A7A-4C77-A650-F39CE886A11B}"/>
              </a:ext>
            </a:extLst>
          </p:cNvPr>
          <p:cNvSpPr/>
          <p:nvPr/>
        </p:nvSpPr>
        <p:spPr>
          <a:xfrm>
            <a:off x="2496736" y="4068790"/>
            <a:ext cx="1330131" cy="122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áfico 10" descr="Montanhas com preenchimento sólido">
            <a:extLst>
              <a:ext uri="{FF2B5EF4-FFF2-40B4-BE49-F238E27FC236}">
                <a16:creationId xmlns:a16="http://schemas.microsoft.com/office/drawing/2014/main" id="{B9496708-1608-46AF-AED6-B2A51E465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4602" y="4160675"/>
            <a:ext cx="914400" cy="914400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8BAA271A-D898-4C70-A024-34F925353146}"/>
              </a:ext>
            </a:extLst>
          </p:cNvPr>
          <p:cNvSpPr/>
          <p:nvPr/>
        </p:nvSpPr>
        <p:spPr>
          <a:xfrm>
            <a:off x="5341536" y="4005875"/>
            <a:ext cx="1330131" cy="122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52CAFC-A9A5-40C0-8352-C04AF57E0B70}"/>
              </a:ext>
            </a:extLst>
          </p:cNvPr>
          <p:cNvSpPr/>
          <p:nvPr/>
        </p:nvSpPr>
        <p:spPr>
          <a:xfrm>
            <a:off x="8186336" y="4068790"/>
            <a:ext cx="1330131" cy="122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áfico 6" descr="Estrela com preenchimento sólido">
            <a:extLst>
              <a:ext uri="{FF2B5EF4-FFF2-40B4-BE49-F238E27FC236}">
                <a16:creationId xmlns:a16="http://schemas.microsoft.com/office/drawing/2014/main" id="{2E76296F-7EFF-40C7-806C-AC264FCE2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4202" y="4161846"/>
            <a:ext cx="914400" cy="914400"/>
          </a:xfrm>
          <a:prstGeom prst="rect">
            <a:avLst/>
          </a:prstGeom>
        </p:spPr>
      </p:pic>
      <p:pic>
        <p:nvPicPr>
          <p:cNvPr id="9" name="Gráfico 8" descr="Olho com preenchimento sólido">
            <a:extLst>
              <a:ext uri="{FF2B5EF4-FFF2-40B4-BE49-F238E27FC236}">
                <a16:creationId xmlns:a16="http://schemas.microsoft.com/office/drawing/2014/main" id="{10AC3180-83D2-4BE1-BF5B-FAF030FCE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9402" y="4160675"/>
            <a:ext cx="914400" cy="9144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50A7F79-16F3-41BE-9398-E2E8B61FDDDA}"/>
              </a:ext>
            </a:extLst>
          </p:cNvPr>
          <p:cNvSpPr txBox="1"/>
          <p:nvPr/>
        </p:nvSpPr>
        <p:spPr>
          <a:xfrm>
            <a:off x="4234607" y="3596271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Missão visão e valores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7CAA914-4CF2-43C3-812D-A25C9E3DFAC9}"/>
              </a:ext>
            </a:extLst>
          </p:cNvPr>
          <p:cNvSpPr txBox="1"/>
          <p:nvPr/>
        </p:nvSpPr>
        <p:spPr>
          <a:xfrm>
            <a:off x="1825081" y="5343235"/>
            <a:ext cx="26734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Missão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ldhabi" panose="020B0604020202020204" pitchFamily="2" charset="-78"/>
              </a:rPr>
              <a:t>Garantir o bem estar de pessoas através da tecnologia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97BE656-2ACA-4839-A417-4B1A2650E754}"/>
              </a:ext>
            </a:extLst>
          </p:cNvPr>
          <p:cNvSpPr txBox="1"/>
          <p:nvPr/>
        </p:nvSpPr>
        <p:spPr>
          <a:xfrm>
            <a:off x="4757267" y="5279404"/>
            <a:ext cx="24575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Visão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Espalhar conforto e qualidade de vida a todos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F8646ED-28A8-4020-90F2-68A6997FCCA5}"/>
              </a:ext>
            </a:extLst>
          </p:cNvPr>
          <p:cNvSpPr txBox="1"/>
          <p:nvPr/>
        </p:nvSpPr>
        <p:spPr>
          <a:xfrm>
            <a:off x="7414109" y="5343234"/>
            <a:ext cx="28745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2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Valores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Confiança, Paixão, integridade, persistência e humildade.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8F193BA-A454-44B6-AEF1-848784B85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562" y="1151722"/>
            <a:ext cx="2367523" cy="2209688"/>
          </a:xfrm>
          <a:prstGeom prst="rect">
            <a:avLst/>
          </a:prstGeom>
        </p:spPr>
      </p:pic>
      <p:pic>
        <p:nvPicPr>
          <p:cNvPr id="37" name="Gráfico 36" descr="Programador estrutura de tópicos">
            <a:extLst>
              <a:ext uri="{FF2B5EF4-FFF2-40B4-BE49-F238E27FC236}">
                <a16:creationId xmlns:a16="http://schemas.microsoft.com/office/drawing/2014/main" id="{4F451371-3AD3-4145-AB7B-45DBC9904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5784" y="5379779"/>
            <a:ext cx="1097382" cy="1097382"/>
          </a:xfrm>
          <a:prstGeom prst="rect">
            <a:avLst/>
          </a:prstGeom>
        </p:spPr>
      </p:pic>
      <p:pic>
        <p:nvPicPr>
          <p:cNvPr id="38" name="Gráfico 37" descr="Quill estrutura de tópicos">
            <a:extLst>
              <a:ext uri="{FF2B5EF4-FFF2-40B4-BE49-F238E27FC236}">
                <a16:creationId xmlns:a16="http://schemas.microsoft.com/office/drawing/2014/main" id="{5ED227B4-578D-48AE-8458-4E4F3E10B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274" y="5288289"/>
            <a:ext cx="1280363" cy="12803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4B8B804-F092-464D-ABAE-25935BB9B5E8}"/>
              </a:ext>
            </a:extLst>
          </p:cNvPr>
          <p:cNvSpPr txBox="1"/>
          <p:nvPr/>
        </p:nvSpPr>
        <p:spPr>
          <a:xfrm>
            <a:off x="2346359" y="1776989"/>
            <a:ext cx="7279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O objetivo da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Ferbgam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é aumentar o rendimento e a produtividade de seus colaboradores.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8A492D-2C09-4919-97C6-8D1AC0BAA820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m 17" descr="Logotipo, nome da empresa&#10;&#10;Descrição gerada automaticamente">
            <a:extLst>
              <a:ext uri="{FF2B5EF4-FFF2-40B4-BE49-F238E27FC236}">
                <a16:creationId xmlns:a16="http://schemas.microsoft.com/office/drawing/2014/main" id="{DA3C4A22-0533-450B-B118-17AB78B0AA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4" y="63811"/>
            <a:ext cx="1652807" cy="119794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378F0B9-F117-4622-937D-9715215C1F4D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27BFD7-D720-46F9-B2E2-53D1002EC4AB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DD0E895-569B-45D5-9A77-AFC76A806F1B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E0C6BBF-0533-4A4B-8AF0-FB63B13363A2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48CABCA5-A8B9-4ECA-9390-27EF01F044FE}"/>
              </a:ext>
            </a:extLst>
          </p:cNvPr>
          <p:cNvCxnSpPr>
            <a:cxnSpLocks/>
          </p:cNvCxnSpPr>
          <p:nvPr/>
        </p:nvCxnSpPr>
        <p:spPr>
          <a:xfrm>
            <a:off x="5086163" y="864509"/>
            <a:ext cx="1704069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391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16" grpId="0" animBg="1"/>
      <p:bldP spid="23" grpId="0" animBg="1"/>
      <p:bldP spid="24" grpId="0" animBg="1"/>
      <p:bldP spid="25" grpId="0" animBg="1"/>
      <p:bldP spid="26" grpId="0"/>
      <p:bldP spid="28" grpId="0"/>
      <p:bldP spid="30" grpId="0"/>
      <p:bldP spid="32" grpId="0"/>
      <p:bldP spid="2" grpId="0"/>
      <p:bldP spid="17" grpId="0" animBg="1"/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 descr="Forma&#10;&#10;Descrição gerada automaticamente com confiança baixa">
            <a:extLst>
              <a:ext uri="{FF2B5EF4-FFF2-40B4-BE49-F238E27FC236}">
                <a16:creationId xmlns:a16="http://schemas.microsoft.com/office/drawing/2014/main" id="{C5764630-7377-4021-BAA6-C281E218C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2" y="662781"/>
            <a:ext cx="7163580" cy="537071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9A9F2CD-B601-463E-BA9D-D26D8D7034E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2D547945-464E-41B9-93A7-A9FBF646F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4" y="63811"/>
            <a:ext cx="1652807" cy="11979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C2FEF26-A239-43F8-A82F-9BDF2659EB98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2115AB-8C32-46C7-895C-08C9CAAD6D59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021C73-16A7-41DC-93A7-5E9844700468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60EE5D-65EF-4736-8832-7BBDF2564709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FDFA2D-8B75-4294-88A2-6BB6EEC7F387}"/>
              </a:ext>
            </a:extLst>
          </p:cNvPr>
          <p:cNvSpPr txBox="1"/>
          <p:nvPr/>
        </p:nvSpPr>
        <p:spPr>
          <a:xfrm>
            <a:off x="5694614" y="1381458"/>
            <a:ext cx="640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Nossa equipe:</a:t>
            </a:r>
          </a:p>
        </p:txBody>
      </p:sp>
      <p:pic>
        <p:nvPicPr>
          <p:cNvPr id="11" name="Imagem 10" descr="Mulher sorrindo posando para foto em fundo rosa&#10;&#10;Descrição gerada automaticamente">
            <a:extLst>
              <a:ext uri="{FF2B5EF4-FFF2-40B4-BE49-F238E27FC236}">
                <a16:creationId xmlns:a16="http://schemas.microsoft.com/office/drawing/2014/main" id="{85290B95-9B5A-40DB-83FF-FAF0760A3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40" y="3102984"/>
            <a:ext cx="2289447" cy="2287156"/>
          </a:xfrm>
          <a:prstGeom prst="rect">
            <a:avLst/>
          </a:prstGeom>
        </p:spPr>
      </p:pic>
      <p:pic>
        <p:nvPicPr>
          <p:cNvPr id="13" name="Imagem 12" descr="Menino olhando para o lado&#10;&#10;Descrição gerada automaticamente com confiança média">
            <a:extLst>
              <a:ext uri="{FF2B5EF4-FFF2-40B4-BE49-F238E27FC236}">
                <a16:creationId xmlns:a16="http://schemas.microsoft.com/office/drawing/2014/main" id="{7177DEF1-9EF1-4FCB-A6A5-740E29C8A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48" y="4394028"/>
            <a:ext cx="2287156" cy="2287156"/>
          </a:xfrm>
          <a:prstGeom prst="rect">
            <a:avLst/>
          </a:prstGeom>
        </p:spPr>
      </p:pic>
      <p:pic>
        <p:nvPicPr>
          <p:cNvPr id="15" name="Imagem 14" descr="Foto de uma pessoa olhando para a câmera&#10;&#10;Descrição gerada automaticamente">
            <a:extLst>
              <a:ext uri="{FF2B5EF4-FFF2-40B4-BE49-F238E27FC236}">
                <a16:creationId xmlns:a16="http://schemas.microsoft.com/office/drawing/2014/main" id="{BE98DD2E-8BE3-470E-81F5-FDCF6D597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72" y="4401835"/>
            <a:ext cx="2289447" cy="2287156"/>
          </a:xfrm>
          <a:prstGeom prst="rect">
            <a:avLst/>
          </a:prstGeom>
        </p:spPr>
      </p:pic>
      <p:pic>
        <p:nvPicPr>
          <p:cNvPr id="17" name="Imagem 16" descr="Mulher segurando guarda-chuva&#10;&#10;Descrição gerada automaticamente">
            <a:extLst>
              <a:ext uri="{FF2B5EF4-FFF2-40B4-BE49-F238E27FC236}">
                <a16:creationId xmlns:a16="http://schemas.microsoft.com/office/drawing/2014/main" id="{6BE6F5BE-31BA-4784-98C0-CEC6F7716B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71" y="1838302"/>
            <a:ext cx="2289447" cy="2289447"/>
          </a:xfrm>
          <a:prstGeom prst="rect">
            <a:avLst/>
          </a:prstGeom>
        </p:spPr>
      </p:pic>
      <p:pic>
        <p:nvPicPr>
          <p:cNvPr id="19" name="Imagem 18" descr="Homem com chapéu&#10;&#10;Descrição gerada automaticamente">
            <a:extLst>
              <a:ext uri="{FF2B5EF4-FFF2-40B4-BE49-F238E27FC236}">
                <a16:creationId xmlns:a16="http://schemas.microsoft.com/office/drawing/2014/main" id="{356BC7ED-2E76-40EF-9E16-6E5896D4A5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7" y="1838302"/>
            <a:ext cx="2289447" cy="2287156"/>
          </a:xfrm>
          <a:prstGeom prst="rect">
            <a:avLst/>
          </a:prstGeom>
        </p:spPr>
      </p:pic>
      <p:pic>
        <p:nvPicPr>
          <p:cNvPr id="21" name="Imagem 20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9D5F08AF-60BD-4B25-A9AF-0D2BEB7CD8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54" y="3130663"/>
            <a:ext cx="2287156" cy="228715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E8F2366-9988-412D-8FFB-D5BA68AEE505}"/>
              </a:ext>
            </a:extLst>
          </p:cNvPr>
          <p:cNvSpPr/>
          <p:nvPr/>
        </p:nvSpPr>
        <p:spPr>
          <a:xfrm>
            <a:off x="6050923" y="2981880"/>
            <a:ext cx="2287156" cy="1938734"/>
          </a:xfrm>
          <a:prstGeom prst="round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Ricardo Galdino</a:t>
            </a:r>
          </a:p>
          <a:p>
            <a:pPr algn="ctr"/>
            <a:endParaRPr lang="pt-BR" sz="2000" b="1" dirty="0">
              <a:solidFill>
                <a:schemeClr val="tx1"/>
              </a:solidFill>
              <a:latin typeface="Abadi" panose="020B0604020104020204" pitchFamily="34" charset="0"/>
              <a:cs typeface="Aharoni" panose="02010803020104030203" pitchFamily="2" charset="-79"/>
            </a:endParaRPr>
          </a:p>
          <a:p>
            <a:pPr algn="ctr"/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19 anos 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Desenvolvedor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C1BEA69-1213-4CC3-BC2C-4736A095EA8A}"/>
              </a:ext>
            </a:extLst>
          </p:cNvPr>
          <p:cNvCxnSpPr/>
          <p:nvPr/>
        </p:nvCxnSpPr>
        <p:spPr>
          <a:xfrm>
            <a:off x="6330558" y="3688596"/>
            <a:ext cx="1796058" cy="0"/>
          </a:xfrm>
          <a:prstGeom prst="line">
            <a:avLst/>
          </a:prstGeom>
          <a:ln w="28575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447D78D-5E06-47A9-A1BD-68060BC88859}"/>
              </a:ext>
            </a:extLst>
          </p:cNvPr>
          <p:cNvCxnSpPr>
            <a:cxnSpLocks/>
          </p:cNvCxnSpPr>
          <p:nvPr/>
        </p:nvCxnSpPr>
        <p:spPr>
          <a:xfrm>
            <a:off x="5086163" y="864509"/>
            <a:ext cx="1704069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3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10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to 31">
            <a:extLst>
              <a:ext uri="{FF2B5EF4-FFF2-40B4-BE49-F238E27FC236}">
                <a16:creationId xmlns:a16="http://schemas.microsoft.com/office/drawing/2014/main" id="{A6691BA4-BADC-45E2-A1AD-E8E71DB362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7172" y="5494237"/>
          <a:ext cx="779374" cy="777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059090" imgH="2054699" progId="CorelDraw.Graphic.22">
                  <p:embed/>
                </p:oleObj>
              </mc:Choice>
              <mc:Fallback>
                <p:oleObj name="CorelDRAW" r:id="rId2" imgW="2059090" imgH="2054699" progId="CorelDraw.Graphic.22">
                  <p:embed/>
                  <p:pic>
                    <p:nvPicPr>
                      <p:cNvPr id="32" name="Objeto 31">
                        <a:extLst>
                          <a:ext uri="{FF2B5EF4-FFF2-40B4-BE49-F238E27FC236}">
                            <a16:creationId xmlns:a16="http://schemas.microsoft.com/office/drawing/2014/main" id="{A6691BA4-BADC-45E2-A1AD-E8E71DB3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7172" y="5494237"/>
                        <a:ext cx="779374" cy="777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Imagem 32">
            <a:extLst>
              <a:ext uri="{FF2B5EF4-FFF2-40B4-BE49-F238E27FC236}">
                <a16:creationId xmlns:a16="http://schemas.microsoft.com/office/drawing/2014/main" id="{78825D29-EE80-4A76-9251-77BBD9205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" y="4550870"/>
            <a:ext cx="1325625" cy="132562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A623116-8B80-44AF-B865-36B0BE6799BD}"/>
              </a:ext>
            </a:extLst>
          </p:cNvPr>
          <p:cNvSpPr/>
          <p:nvPr/>
        </p:nvSpPr>
        <p:spPr>
          <a:xfrm>
            <a:off x="1588848" y="760533"/>
            <a:ext cx="9008072" cy="5397938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1F803B39-9C3E-44BA-B9A4-51E1A71D2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94" y="267558"/>
            <a:ext cx="2367523" cy="220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E906184-5277-4C2B-AC8B-678B7BA54E13}"/>
              </a:ext>
            </a:extLst>
          </p:cNvPr>
          <p:cNvSpPr/>
          <p:nvPr/>
        </p:nvSpPr>
        <p:spPr>
          <a:xfrm>
            <a:off x="0" y="1"/>
            <a:ext cx="12192000" cy="763529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F24ACD3F-4D68-4A1B-B187-F6901C21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6" y="3335"/>
            <a:ext cx="1057269" cy="7662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5AB8578-ECB0-4D67-8819-8504CA945D40}"/>
              </a:ext>
            </a:extLst>
          </p:cNvPr>
          <p:cNvSpPr txBox="1"/>
          <p:nvPr/>
        </p:nvSpPr>
        <p:spPr>
          <a:xfrm>
            <a:off x="3722207" y="164612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88F3BE-9978-4CE0-A44C-2B59039CB0E4}"/>
              </a:ext>
            </a:extLst>
          </p:cNvPr>
          <p:cNvSpPr txBox="1"/>
          <p:nvPr/>
        </p:nvSpPr>
        <p:spPr>
          <a:xfrm>
            <a:off x="5114790" y="164612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6F734E-6DBF-4326-8061-314C9C3311D8}"/>
              </a:ext>
            </a:extLst>
          </p:cNvPr>
          <p:cNvSpPr txBox="1"/>
          <p:nvPr/>
        </p:nvSpPr>
        <p:spPr>
          <a:xfrm>
            <a:off x="6887263" y="164612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E9C6D1-4DE3-4702-888A-E4766CBFCF75}"/>
              </a:ext>
            </a:extLst>
          </p:cNvPr>
          <p:cNvSpPr txBox="1"/>
          <p:nvPr/>
        </p:nvSpPr>
        <p:spPr>
          <a:xfrm>
            <a:off x="9187262" y="167590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D871042-35EF-47D7-894D-A66B59BC5C3F}"/>
              </a:ext>
            </a:extLst>
          </p:cNvPr>
          <p:cNvCxnSpPr>
            <a:cxnSpLocks/>
          </p:cNvCxnSpPr>
          <p:nvPr/>
        </p:nvCxnSpPr>
        <p:spPr>
          <a:xfrm>
            <a:off x="6937815" y="567242"/>
            <a:ext cx="2438012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C64393-1F45-4579-AA30-56B695ABFC68}"/>
              </a:ext>
            </a:extLst>
          </p:cNvPr>
          <p:cNvSpPr/>
          <p:nvPr/>
        </p:nvSpPr>
        <p:spPr>
          <a:xfrm>
            <a:off x="2903615" y="4933312"/>
            <a:ext cx="6787451" cy="1904946"/>
          </a:xfrm>
          <a:prstGeom prst="rect">
            <a:avLst/>
          </a:prstGeom>
          <a:solidFill>
            <a:srgbClr val="F2F2F2">
              <a:alpha val="9098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ráfico 16" descr="Troféu com preenchimento sólido">
            <a:extLst>
              <a:ext uri="{FF2B5EF4-FFF2-40B4-BE49-F238E27FC236}">
                <a16:creationId xmlns:a16="http://schemas.microsoft.com/office/drawing/2014/main" id="{FE8C6ABD-B87C-4DA8-A0C8-7892D05C3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8325" y="5369768"/>
            <a:ext cx="461640" cy="461640"/>
          </a:xfrm>
          <a:prstGeom prst="rect">
            <a:avLst/>
          </a:prstGeom>
        </p:spPr>
      </p:pic>
      <p:pic>
        <p:nvPicPr>
          <p:cNvPr id="18" name="Gráfico 17" descr="Medalha com preenchimento sólido">
            <a:extLst>
              <a:ext uri="{FF2B5EF4-FFF2-40B4-BE49-F238E27FC236}">
                <a16:creationId xmlns:a16="http://schemas.microsoft.com/office/drawing/2014/main" id="{782CE7C2-0F45-4E15-9D66-98CDDEF63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6520" y="5363060"/>
            <a:ext cx="461640" cy="461640"/>
          </a:xfrm>
          <a:prstGeom prst="rect">
            <a:avLst/>
          </a:prstGeom>
        </p:spPr>
      </p:pic>
      <p:pic>
        <p:nvPicPr>
          <p:cNvPr id="19" name="Gráfico 18" descr="Selo novo estrutura de tópicos">
            <a:extLst>
              <a:ext uri="{FF2B5EF4-FFF2-40B4-BE49-F238E27FC236}">
                <a16:creationId xmlns:a16="http://schemas.microsoft.com/office/drawing/2014/main" id="{FBA35D3E-2A12-4B31-9A59-CA38511B68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19905" y="5363060"/>
            <a:ext cx="461640" cy="46164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E9008746-2766-4829-8322-AD00FEDBC7A1}"/>
              </a:ext>
            </a:extLst>
          </p:cNvPr>
          <p:cNvSpPr/>
          <p:nvPr/>
        </p:nvSpPr>
        <p:spPr>
          <a:xfrm>
            <a:off x="2903615" y="5363060"/>
            <a:ext cx="2329023" cy="146754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5B4DF0B-ED9D-45E6-B833-2DB560F7A4A3}"/>
              </a:ext>
            </a:extLst>
          </p:cNvPr>
          <p:cNvSpPr/>
          <p:nvPr/>
        </p:nvSpPr>
        <p:spPr>
          <a:xfrm>
            <a:off x="5220393" y="5365526"/>
            <a:ext cx="2254290" cy="14704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A476506-89E2-4C8A-BB18-1ED0C476568B}"/>
              </a:ext>
            </a:extLst>
          </p:cNvPr>
          <p:cNvSpPr/>
          <p:nvPr/>
        </p:nvSpPr>
        <p:spPr>
          <a:xfrm>
            <a:off x="7474683" y="5367899"/>
            <a:ext cx="2216383" cy="14679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08AE81-B83F-459D-A23F-A54EA44D14A3}"/>
              </a:ext>
            </a:extLst>
          </p:cNvPr>
          <p:cNvSpPr txBox="1"/>
          <p:nvPr/>
        </p:nvSpPr>
        <p:spPr>
          <a:xfrm>
            <a:off x="2710122" y="5878271"/>
            <a:ext cx="2758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Premium pack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Monitoramento de temperatura, umidade e iluminação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ED461F8-954F-4D29-AE41-8397876327B0}"/>
              </a:ext>
            </a:extLst>
          </p:cNvPr>
          <p:cNvSpPr txBox="1"/>
          <p:nvPr/>
        </p:nvSpPr>
        <p:spPr>
          <a:xfrm>
            <a:off x="5465218" y="5955987"/>
            <a:ext cx="1806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Medium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pack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Escolha de dois monitoramentos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807CA0C-B4E0-40E9-A1D6-ABDEE8F61F69}"/>
              </a:ext>
            </a:extLst>
          </p:cNvPr>
          <p:cNvSpPr txBox="1"/>
          <p:nvPr/>
        </p:nvSpPr>
        <p:spPr>
          <a:xfrm>
            <a:off x="7542301" y="5984216"/>
            <a:ext cx="2148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Basic pack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Escolha econômica de um monitoramento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43E12D9-056F-4D73-A7FE-D554F7EEB3A8}"/>
              </a:ext>
            </a:extLst>
          </p:cNvPr>
          <p:cNvSpPr txBox="1"/>
          <p:nvPr/>
        </p:nvSpPr>
        <p:spPr>
          <a:xfrm>
            <a:off x="5189149" y="4915691"/>
            <a:ext cx="238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Principais serviços</a:t>
            </a:r>
          </a:p>
        </p:txBody>
      </p:sp>
      <p:pic>
        <p:nvPicPr>
          <p:cNvPr id="30" name="Imagem 29" descr="Uma imagem contendo Texto&#10;&#10;Descrição gerada automaticamente">
            <a:extLst>
              <a:ext uri="{FF2B5EF4-FFF2-40B4-BE49-F238E27FC236}">
                <a16:creationId xmlns:a16="http://schemas.microsoft.com/office/drawing/2014/main" id="{80FA847D-A00A-47A1-8579-3F02E0EE77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06" y="794327"/>
            <a:ext cx="3490534" cy="960344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1E074E1-DD60-49C8-B187-87E01AF6835B}"/>
              </a:ext>
            </a:extLst>
          </p:cNvPr>
          <p:cNvSpPr txBox="1"/>
          <p:nvPr/>
        </p:nvSpPr>
        <p:spPr>
          <a:xfrm>
            <a:off x="3743584" y="1687669"/>
            <a:ext cx="467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400" b="1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Simule seu investimento com a 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61D6FF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FERBGAM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2121BD4-F79A-4D73-A99B-C3829B45F418}"/>
              </a:ext>
            </a:extLst>
          </p:cNvPr>
          <p:cNvSpPr txBox="1"/>
          <p:nvPr/>
        </p:nvSpPr>
        <p:spPr>
          <a:xfrm>
            <a:off x="5057866" y="1992483"/>
            <a:ext cx="2012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Nome da empresa: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D6F3CFC-DDDF-4665-AFBE-5496D85EE9D6}"/>
              </a:ext>
            </a:extLst>
          </p:cNvPr>
          <p:cNvSpPr txBox="1"/>
          <p:nvPr/>
        </p:nvSpPr>
        <p:spPr>
          <a:xfrm>
            <a:off x="4119167" y="2735568"/>
            <a:ext cx="3947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Em quantos metros pretende instalar?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E0C5D90-4EE8-4AAF-9A13-BEA6B726599E}"/>
              </a:ext>
            </a:extLst>
          </p:cNvPr>
          <p:cNvSpPr/>
          <p:nvPr/>
        </p:nvSpPr>
        <p:spPr>
          <a:xfrm>
            <a:off x="3979209" y="3140764"/>
            <a:ext cx="4146960" cy="323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39F1348-B678-4334-8978-71B4FE74D6C6}"/>
              </a:ext>
            </a:extLst>
          </p:cNvPr>
          <p:cNvSpPr txBox="1"/>
          <p:nvPr/>
        </p:nvSpPr>
        <p:spPr>
          <a:xfrm>
            <a:off x="3893570" y="3459502"/>
            <a:ext cx="4398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Quantas salas/escritório pretende instalar?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7CF1AEA-79C0-4722-BBFF-1C7C57FB7289}"/>
              </a:ext>
            </a:extLst>
          </p:cNvPr>
          <p:cNvSpPr/>
          <p:nvPr/>
        </p:nvSpPr>
        <p:spPr>
          <a:xfrm>
            <a:off x="3990444" y="3801394"/>
            <a:ext cx="4146960" cy="323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670EA09-344E-4CDF-8303-1E66E2193DDC}"/>
              </a:ext>
            </a:extLst>
          </p:cNvPr>
          <p:cNvSpPr/>
          <p:nvPr/>
        </p:nvSpPr>
        <p:spPr>
          <a:xfrm>
            <a:off x="3979209" y="2380272"/>
            <a:ext cx="4146960" cy="323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8E264A9B-522B-42F1-894F-58EBB7A8A545}"/>
              </a:ext>
            </a:extLst>
          </p:cNvPr>
          <p:cNvSpPr/>
          <p:nvPr/>
        </p:nvSpPr>
        <p:spPr>
          <a:xfrm>
            <a:off x="3441256" y="4315978"/>
            <a:ext cx="1741072" cy="481979"/>
          </a:xfrm>
          <a:prstGeom prst="round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Premium pack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E26C300E-F09C-414F-BCAE-536C6EFEE5C0}"/>
              </a:ext>
            </a:extLst>
          </p:cNvPr>
          <p:cNvSpPr/>
          <p:nvPr/>
        </p:nvSpPr>
        <p:spPr>
          <a:xfrm>
            <a:off x="5458972" y="4317767"/>
            <a:ext cx="1567543" cy="481979"/>
          </a:xfrm>
          <a:prstGeom prst="round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Medium pack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27BA239D-493D-4C31-A194-EA18C39BEA67}"/>
              </a:ext>
            </a:extLst>
          </p:cNvPr>
          <p:cNvSpPr/>
          <p:nvPr/>
        </p:nvSpPr>
        <p:spPr>
          <a:xfrm>
            <a:off x="7353632" y="4342739"/>
            <a:ext cx="1567543" cy="481979"/>
          </a:xfrm>
          <a:prstGeom prst="round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Basic pack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53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6" grpId="0"/>
      <p:bldP spid="7" grpId="0"/>
      <p:bldP spid="8" grpId="0"/>
      <p:bldP spid="9" grpId="0"/>
      <p:bldP spid="16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31" grpId="0"/>
      <p:bldP spid="34" grpId="0"/>
      <p:bldP spid="36" grpId="0"/>
      <p:bldP spid="38" grpId="0" animBg="1"/>
      <p:bldP spid="39" grpId="0"/>
      <p:bldP spid="40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to 40">
            <a:extLst>
              <a:ext uri="{FF2B5EF4-FFF2-40B4-BE49-F238E27FC236}">
                <a16:creationId xmlns:a16="http://schemas.microsoft.com/office/drawing/2014/main" id="{EB10C507-DCF9-463F-B8F5-6F00987A6F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6206" y="4302140"/>
          <a:ext cx="779374" cy="777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059090" imgH="2054699" progId="CorelDraw.Graphic.22">
                  <p:embed/>
                </p:oleObj>
              </mc:Choice>
              <mc:Fallback>
                <p:oleObj name="CorelDRAW" r:id="rId2" imgW="2059090" imgH="2054699" progId="CorelDraw.Graphic.22">
                  <p:embed/>
                  <p:pic>
                    <p:nvPicPr>
                      <p:cNvPr id="41" name="Objeto 40">
                        <a:extLst>
                          <a:ext uri="{FF2B5EF4-FFF2-40B4-BE49-F238E27FC236}">
                            <a16:creationId xmlns:a16="http://schemas.microsoft.com/office/drawing/2014/main" id="{EB10C507-DCF9-463F-B8F5-6F00987A6F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6206" y="4302140"/>
                        <a:ext cx="779374" cy="777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Imagem 39">
            <a:extLst>
              <a:ext uri="{FF2B5EF4-FFF2-40B4-BE49-F238E27FC236}">
                <a16:creationId xmlns:a16="http://schemas.microsoft.com/office/drawing/2014/main" id="{9B83DC2A-6A04-4A6C-AE7A-CDF2303F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6" y="3358773"/>
            <a:ext cx="1325625" cy="1325625"/>
          </a:xfrm>
          <a:prstGeom prst="rect">
            <a:avLst/>
          </a:prstGeom>
        </p:spPr>
      </p:pic>
      <p:pic>
        <p:nvPicPr>
          <p:cNvPr id="37" name="Imagem 36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05FC616B-C0EB-4EFA-B45C-B1778A4E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88" y="89041"/>
            <a:ext cx="7146758" cy="6858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EC98D828-9A09-48B2-AC78-527DF71885EA}"/>
              </a:ext>
            </a:extLst>
          </p:cNvPr>
          <p:cNvSpPr/>
          <p:nvPr/>
        </p:nvSpPr>
        <p:spPr>
          <a:xfrm>
            <a:off x="1498266" y="1155618"/>
            <a:ext cx="4232701" cy="4471970"/>
          </a:xfrm>
          <a:prstGeom prst="rect">
            <a:avLst/>
          </a:prstGeom>
          <a:solidFill>
            <a:srgbClr val="0D0D0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26D4594-F5A2-4118-A0CC-D39E5BCBA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18" y="819406"/>
            <a:ext cx="2367523" cy="220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72E26FB-2AB1-45CA-BEAA-98B375E66B0B}"/>
              </a:ext>
            </a:extLst>
          </p:cNvPr>
          <p:cNvSpPr/>
          <p:nvPr/>
        </p:nvSpPr>
        <p:spPr>
          <a:xfrm>
            <a:off x="0" y="1"/>
            <a:ext cx="12192000" cy="1132016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064BA79C-DB78-4F54-AED0-CACEC4C25E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4" y="-61957"/>
            <a:ext cx="1652807" cy="11979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F0A958-606D-44E6-858F-EBAEDBEEDE6F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BDF552-132F-46AC-A9DE-984164FF89ED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1764E8-9F75-4A4E-9B3B-A1799601C4BA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2696AA-C065-47F4-9BFF-0E288F42DFC6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6F63FCC-1319-4BBC-A8FA-A583ABBFCD2E}"/>
              </a:ext>
            </a:extLst>
          </p:cNvPr>
          <p:cNvSpPr txBox="1"/>
          <p:nvPr/>
        </p:nvSpPr>
        <p:spPr>
          <a:xfrm>
            <a:off x="974198" y="3259993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Mensagem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: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E062360-7CAF-4405-A982-64C23FADA282}"/>
              </a:ext>
            </a:extLst>
          </p:cNvPr>
          <p:cNvSpPr/>
          <p:nvPr/>
        </p:nvSpPr>
        <p:spPr>
          <a:xfrm>
            <a:off x="1941708" y="3660104"/>
            <a:ext cx="3316515" cy="111527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308DE1E-03B7-4058-B692-51D536001D17}"/>
              </a:ext>
            </a:extLst>
          </p:cNvPr>
          <p:cNvSpPr/>
          <p:nvPr/>
        </p:nvSpPr>
        <p:spPr>
          <a:xfrm>
            <a:off x="2230171" y="4927610"/>
            <a:ext cx="2884540" cy="405142"/>
          </a:xfrm>
          <a:prstGeom prst="roundRect">
            <a:avLst/>
          </a:prstGeom>
          <a:solidFill>
            <a:srgbClr val="CC00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Enviar mensagem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FD50BC2-DB73-4AB4-A8B3-C7DDA7C66924}"/>
              </a:ext>
            </a:extLst>
          </p:cNvPr>
          <p:cNvSpPr txBox="1"/>
          <p:nvPr/>
        </p:nvSpPr>
        <p:spPr>
          <a:xfrm>
            <a:off x="6714137" y="3270089"/>
            <a:ext cx="3885558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Deixe sua dúvida ou sugestão 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5DBDB99-EE39-4337-BEFC-CA6A42400713}"/>
              </a:ext>
            </a:extLst>
          </p:cNvPr>
          <p:cNvSpPr/>
          <p:nvPr/>
        </p:nvSpPr>
        <p:spPr>
          <a:xfrm>
            <a:off x="67" y="5963993"/>
            <a:ext cx="12192000" cy="893311"/>
          </a:xfrm>
          <a:prstGeom prst="rect">
            <a:avLst/>
          </a:prstGeom>
          <a:solidFill>
            <a:srgbClr val="0D0D0D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51FE5DC4-AFB7-4A28-967B-46F06848E3E3}"/>
              </a:ext>
            </a:extLst>
          </p:cNvPr>
          <p:cNvCxnSpPr>
            <a:cxnSpLocks/>
          </p:cNvCxnSpPr>
          <p:nvPr/>
        </p:nvCxnSpPr>
        <p:spPr>
          <a:xfrm>
            <a:off x="2959880" y="3007392"/>
            <a:ext cx="21381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00DD1BB-C384-4A51-8D2E-E4440A7DBA8C}"/>
              </a:ext>
            </a:extLst>
          </p:cNvPr>
          <p:cNvSpPr txBox="1"/>
          <p:nvPr/>
        </p:nvSpPr>
        <p:spPr>
          <a:xfrm>
            <a:off x="1920213" y="2748703"/>
            <a:ext cx="115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Telefone: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A6E93E0-41B1-4849-B21A-F33C54D21921}"/>
              </a:ext>
            </a:extLst>
          </p:cNvPr>
          <p:cNvSpPr txBox="1"/>
          <p:nvPr/>
        </p:nvSpPr>
        <p:spPr>
          <a:xfrm>
            <a:off x="1920213" y="2188029"/>
            <a:ext cx="1106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E-mail: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DF62C41A-6BB9-4970-AFD8-B22015DAFACB}"/>
              </a:ext>
            </a:extLst>
          </p:cNvPr>
          <p:cNvCxnSpPr>
            <a:cxnSpLocks/>
          </p:cNvCxnSpPr>
          <p:nvPr/>
        </p:nvCxnSpPr>
        <p:spPr>
          <a:xfrm>
            <a:off x="2711179" y="2441897"/>
            <a:ext cx="21381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2DCF5D4-3B38-4CFD-9F6D-2444E7BF592D}"/>
              </a:ext>
            </a:extLst>
          </p:cNvPr>
          <p:cNvSpPr txBox="1"/>
          <p:nvPr/>
        </p:nvSpPr>
        <p:spPr>
          <a:xfrm>
            <a:off x="1941708" y="1607591"/>
            <a:ext cx="90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Nome: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8F09D314-2B36-44B1-8907-9CA2DCB0EDB1}"/>
              </a:ext>
            </a:extLst>
          </p:cNvPr>
          <p:cNvCxnSpPr>
            <a:cxnSpLocks/>
          </p:cNvCxnSpPr>
          <p:nvPr/>
        </p:nvCxnSpPr>
        <p:spPr>
          <a:xfrm>
            <a:off x="2691408" y="1915554"/>
            <a:ext cx="21381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 descr="Logotipo, nome da empresa&#10;&#10;Descrição gerada automaticamente">
            <a:extLst>
              <a:ext uri="{FF2B5EF4-FFF2-40B4-BE49-F238E27FC236}">
                <a16:creationId xmlns:a16="http://schemas.microsoft.com/office/drawing/2014/main" id="{3A830405-4E19-4BD2-8D33-CA2357A86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9" y="6003207"/>
            <a:ext cx="1124299" cy="81488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96984FDA-44A9-49DA-9590-7E5C57BD81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188" y="6015901"/>
            <a:ext cx="408614" cy="409869"/>
          </a:xfrm>
          <a:prstGeom prst="rect">
            <a:avLst/>
          </a:prstGeom>
        </p:spPr>
      </p:pic>
      <p:graphicFrame>
        <p:nvGraphicFramePr>
          <p:cNvPr id="61" name="Objeto 60">
            <a:extLst>
              <a:ext uri="{FF2B5EF4-FFF2-40B4-BE49-F238E27FC236}">
                <a16:creationId xmlns:a16="http://schemas.microsoft.com/office/drawing/2014/main" id="{0A5849F7-45AF-46C0-B0AB-B6A388CE55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0495" y="6003207"/>
          <a:ext cx="409056" cy="40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9" imgW="6387945" imgH="6400990" progId="CorelDraw.Graphic.22">
                  <p:embed/>
                </p:oleObj>
              </mc:Choice>
              <mc:Fallback>
                <p:oleObj name="CorelDRAW" r:id="rId9" imgW="6387945" imgH="6400990" progId="CorelDraw.Graphic.22">
                  <p:embed/>
                  <p:pic>
                    <p:nvPicPr>
                      <p:cNvPr id="61" name="Objeto 60">
                        <a:extLst>
                          <a:ext uri="{FF2B5EF4-FFF2-40B4-BE49-F238E27FC236}">
                            <a16:creationId xmlns:a16="http://schemas.microsoft.com/office/drawing/2014/main" id="{0A5849F7-45AF-46C0-B0AB-B6A388CE5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00495" y="6003207"/>
                        <a:ext cx="409056" cy="409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" name="Imagem 1024">
            <a:extLst>
              <a:ext uri="{FF2B5EF4-FFF2-40B4-BE49-F238E27FC236}">
                <a16:creationId xmlns:a16="http://schemas.microsoft.com/office/drawing/2014/main" id="{9C73C631-A6E1-42CC-9394-B33810C0F6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0220" y="6015901"/>
            <a:ext cx="409032" cy="409869"/>
          </a:xfrm>
          <a:prstGeom prst="rect">
            <a:avLst/>
          </a:prstGeom>
        </p:spPr>
      </p:pic>
      <p:pic>
        <p:nvPicPr>
          <p:cNvPr id="1028" name="Imagem 1027">
            <a:extLst>
              <a:ext uri="{FF2B5EF4-FFF2-40B4-BE49-F238E27FC236}">
                <a16:creationId xmlns:a16="http://schemas.microsoft.com/office/drawing/2014/main" id="{596C9900-CBC5-4C16-8261-E2B993928E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636" y="6044108"/>
            <a:ext cx="344968" cy="348048"/>
          </a:xfrm>
          <a:prstGeom prst="rect">
            <a:avLst/>
          </a:prstGeom>
        </p:spPr>
      </p:pic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4D915373-BA64-4FE8-A5E1-B7D5D2707CFC}"/>
              </a:ext>
            </a:extLst>
          </p:cNvPr>
          <p:cNvCxnSpPr>
            <a:cxnSpLocks/>
          </p:cNvCxnSpPr>
          <p:nvPr/>
        </p:nvCxnSpPr>
        <p:spPr>
          <a:xfrm>
            <a:off x="5164962" y="6560662"/>
            <a:ext cx="2138118" cy="0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144D9EA-C380-4CF7-8E01-3A98E0BA2B11}"/>
              </a:ext>
            </a:extLst>
          </p:cNvPr>
          <p:cNvSpPr txBox="1"/>
          <p:nvPr/>
        </p:nvSpPr>
        <p:spPr>
          <a:xfrm>
            <a:off x="7611006" y="6302523"/>
            <a:ext cx="1574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Aharoni" panose="02010803020104030203" pitchFamily="2" charset="-79"/>
              </a:rPr>
              <a:t>HOME</a:t>
            </a:r>
          </a:p>
        </p:txBody>
      </p:sp>
      <p:pic>
        <p:nvPicPr>
          <p:cNvPr id="11" name="Gráfico 10" descr="Setas de Divisão com preenchimento sólido">
            <a:extLst>
              <a:ext uri="{FF2B5EF4-FFF2-40B4-BE49-F238E27FC236}">
                <a16:creationId xmlns:a16="http://schemas.microsoft.com/office/drawing/2014/main" id="{1FAAEB95-5ED2-44CF-99F3-0F1924AC32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10976526" y="5327925"/>
            <a:ext cx="914400" cy="914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6718F0-1B01-4C23-9E68-7ED40DCC09C8}"/>
              </a:ext>
            </a:extLst>
          </p:cNvPr>
          <p:cNvSpPr txBox="1"/>
          <p:nvPr/>
        </p:nvSpPr>
        <p:spPr>
          <a:xfrm>
            <a:off x="8519970" y="6313124"/>
            <a:ext cx="1988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pt-BR" sz="1600" dirty="0"/>
              <a:t>SOBRE NÓS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24A4582-72E6-40FE-A3FC-0F82C0BBC9F7}"/>
              </a:ext>
            </a:extLst>
          </p:cNvPr>
          <p:cNvSpPr txBox="1"/>
          <p:nvPr/>
        </p:nvSpPr>
        <p:spPr>
          <a:xfrm>
            <a:off x="9570784" y="6316102"/>
            <a:ext cx="3316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pt-BR" sz="1600" dirty="0"/>
              <a:t>ENTRE EM CONTATO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BB4B3C36-BDC3-4748-BB19-2195C7EA8CA7}"/>
              </a:ext>
            </a:extLst>
          </p:cNvPr>
          <p:cNvCxnSpPr>
            <a:cxnSpLocks/>
          </p:cNvCxnSpPr>
          <p:nvPr/>
        </p:nvCxnSpPr>
        <p:spPr>
          <a:xfrm>
            <a:off x="9570784" y="845615"/>
            <a:ext cx="2320142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78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" grpId="0" animBg="1"/>
      <p:bldP spid="6" grpId="0"/>
      <p:bldP spid="7" grpId="0"/>
      <p:bldP spid="8" grpId="0"/>
      <p:bldP spid="9" grpId="0"/>
      <p:bldP spid="17" grpId="0"/>
      <p:bldP spid="18" grpId="0" animBg="1"/>
      <p:bldP spid="26" grpId="0" animBg="1"/>
      <p:bldP spid="29" grpId="0"/>
      <p:bldP spid="43" grpId="0" animBg="1"/>
      <p:bldP spid="48" grpId="0"/>
      <p:bldP spid="50" grpId="0"/>
      <p:bldP spid="53" grpId="0"/>
      <p:bldP spid="32" grpId="0"/>
      <p:bldP spid="38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5BA5AE9-297B-45A2-AFCB-BDB4C3D0BF72}"/>
              </a:ext>
            </a:extLst>
          </p:cNvPr>
          <p:cNvSpPr/>
          <p:nvPr/>
        </p:nvSpPr>
        <p:spPr>
          <a:xfrm>
            <a:off x="742950" y="571500"/>
            <a:ext cx="10820400" cy="563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8A52235-CB47-426A-B7B0-6CC4104B43F2}"/>
              </a:ext>
            </a:extLst>
          </p:cNvPr>
          <p:cNvSpPr/>
          <p:nvPr/>
        </p:nvSpPr>
        <p:spPr>
          <a:xfrm>
            <a:off x="933450" y="742950"/>
            <a:ext cx="10363200" cy="5181600"/>
          </a:xfrm>
          <a:prstGeom prst="rect">
            <a:avLst/>
          </a:prstGeom>
          <a:noFill/>
          <a:ln w="19050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367563-7194-4549-989A-590A7F4C9DD6}"/>
              </a:ext>
            </a:extLst>
          </p:cNvPr>
          <p:cNvSpPr/>
          <p:nvPr/>
        </p:nvSpPr>
        <p:spPr>
          <a:xfrm>
            <a:off x="0" y="29432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BD0AC2-23BA-447A-A58A-732149852315}"/>
              </a:ext>
            </a:extLst>
          </p:cNvPr>
          <p:cNvSpPr/>
          <p:nvPr/>
        </p:nvSpPr>
        <p:spPr>
          <a:xfrm>
            <a:off x="10725150" y="29813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6EDFF2B-7C3A-47A4-BE11-094EC397B7B9}"/>
              </a:ext>
            </a:extLst>
          </p:cNvPr>
          <p:cNvCxnSpPr/>
          <p:nvPr/>
        </p:nvCxnSpPr>
        <p:spPr>
          <a:xfrm>
            <a:off x="1428750" y="2700337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60B043A-CF0F-45D8-82DB-A9FC7D7F0C5D}"/>
              </a:ext>
            </a:extLst>
          </p:cNvPr>
          <p:cNvCxnSpPr/>
          <p:nvPr/>
        </p:nvCxnSpPr>
        <p:spPr>
          <a:xfrm>
            <a:off x="10706100" y="2776536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8E495FB4-1A85-40FA-A305-3E988006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9060" y="4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Espaço Reservado para Conteúdo 9" descr="Texto&#10;&#10;Descrição gerada automaticamente com confiança baixa">
            <a:extLst>
              <a:ext uri="{FF2B5EF4-FFF2-40B4-BE49-F238E27FC236}">
                <a16:creationId xmlns:a16="http://schemas.microsoft.com/office/drawing/2014/main" id="{8316081C-6940-44B7-B5A7-ACEA12F82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73" y="647019"/>
            <a:ext cx="7105598" cy="5412468"/>
          </a:xfr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5CF7BC43-8B2E-4FD8-B370-ABEC92443AAA}"/>
              </a:ext>
            </a:extLst>
          </p:cNvPr>
          <p:cNvSpPr/>
          <p:nvPr/>
        </p:nvSpPr>
        <p:spPr>
          <a:xfrm>
            <a:off x="10660893" y="28972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30B903C-EA77-4D35-B01D-1AC99751A318}"/>
              </a:ext>
            </a:extLst>
          </p:cNvPr>
          <p:cNvSpPr/>
          <p:nvPr/>
        </p:nvSpPr>
        <p:spPr>
          <a:xfrm>
            <a:off x="10569243" y="41987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AA2A5C04-522B-40BA-AD48-9774CFC5D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3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44C31216-BEFB-408D-9F6E-DB18974E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414462"/>
            <a:ext cx="10944225" cy="4029075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BC3D3969-95A8-42C5-B805-DFEEE9E1B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576" y="1974967"/>
            <a:ext cx="914400" cy="91440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9955022" y="93792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62" y="5901284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56070" y="1857240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7316" y="5889038"/>
            <a:ext cx="914400" cy="914400"/>
          </a:xfrm>
          <a:prstGeom prst="rect">
            <a:avLst/>
          </a:prstGeom>
        </p:spPr>
      </p:pic>
      <p:sp>
        <p:nvSpPr>
          <p:cNvPr id="14" name="Fluxograma: Dados 12">
            <a:extLst>
              <a:ext uri="{FF2B5EF4-FFF2-40B4-BE49-F238E27FC236}">
                <a16:creationId xmlns:a16="http://schemas.microsoft.com/office/drawing/2014/main" id="{FF2F23F5-D4DE-4E68-9593-B02AECD50A47}"/>
              </a:ext>
            </a:extLst>
          </p:cNvPr>
          <p:cNvSpPr/>
          <p:nvPr/>
        </p:nvSpPr>
        <p:spPr>
          <a:xfrm>
            <a:off x="3515451" y="64714"/>
            <a:ext cx="4814679" cy="66945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883BEC9-115C-4574-8A77-15AE164607AF}"/>
              </a:ext>
            </a:extLst>
          </p:cNvPr>
          <p:cNvSpPr txBox="1"/>
          <p:nvPr/>
        </p:nvSpPr>
        <p:spPr>
          <a:xfrm>
            <a:off x="4409632" y="113100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8DE5EF-FE48-406D-8630-F5AD8F9D44EE}"/>
              </a:ext>
            </a:extLst>
          </p:cNvPr>
          <p:cNvSpPr txBox="1"/>
          <p:nvPr/>
        </p:nvSpPr>
        <p:spPr>
          <a:xfrm>
            <a:off x="9011751" y="6196978"/>
            <a:ext cx="1671868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salas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D22E68F-0750-4171-983D-753F68289315}"/>
              </a:ext>
            </a:extLst>
          </p:cNvPr>
          <p:cNvSpPr txBox="1"/>
          <p:nvPr/>
        </p:nvSpPr>
        <p:spPr>
          <a:xfrm>
            <a:off x="1582527" y="4030118"/>
            <a:ext cx="2342629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ED67719-0650-4FA1-AA8C-01238FE470A3}"/>
              </a:ext>
            </a:extLst>
          </p:cNvPr>
          <p:cNvSpPr txBox="1"/>
          <p:nvPr/>
        </p:nvSpPr>
        <p:spPr>
          <a:xfrm>
            <a:off x="5034747" y="2338902"/>
            <a:ext cx="212250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empresas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8FFFF3-0B3D-458C-920F-505BE8D7CC84}"/>
              </a:ext>
            </a:extLst>
          </p:cNvPr>
          <p:cNvSpPr txBox="1"/>
          <p:nvPr/>
        </p:nvSpPr>
        <p:spPr>
          <a:xfrm>
            <a:off x="7795795" y="4030118"/>
            <a:ext cx="1991251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umidade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DF36FC-0FA8-4F7C-8858-4D8AF55FCC87}"/>
              </a:ext>
            </a:extLst>
          </p:cNvPr>
          <p:cNvSpPr txBox="1"/>
          <p:nvPr/>
        </p:nvSpPr>
        <p:spPr>
          <a:xfrm>
            <a:off x="2427742" y="5756363"/>
            <a:ext cx="243047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luminosidade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E26F423-0F15-41D4-9892-68EA175003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35" y="702083"/>
            <a:ext cx="8638562" cy="1612357"/>
          </a:xfrm>
          <a:prstGeom prst="rect">
            <a:avLst/>
          </a:prstGeom>
        </p:spPr>
      </p:pic>
      <p:pic>
        <p:nvPicPr>
          <p:cNvPr id="8" name="Imagem 7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7122A462-5FE4-48CA-B83A-79C6B94AB2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5" y="2830834"/>
            <a:ext cx="5172075" cy="1162050"/>
          </a:xfrm>
          <a:prstGeom prst="rect">
            <a:avLst/>
          </a:prstGeom>
        </p:spPr>
      </p:pic>
      <p:pic>
        <p:nvPicPr>
          <p:cNvPr id="19" name="Imagem 18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2BD654DA-2210-4FD2-8345-41C7D8F11B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16" y="2830834"/>
            <a:ext cx="6476144" cy="1162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00C4F5-C44F-44CD-BED0-90E21EF344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7" y="5052205"/>
            <a:ext cx="7028544" cy="704158"/>
          </a:xfrm>
          <a:prstGeom prst="rect">
            <a:avLst/>
          </a:prstGeom>
        </p:spPr>
      </p:pic>
      <p:pic>
        <p:nvPicPr>
          <p:cNvPr id="23" name="Imagem 22" descr="Tabela&#10;&#10;Descrição gerada automaticamente">
            <a:extLst>
              <a:ext uri="{FF2B5EF4-FFF2-40B4-BE49-F238E27FC236}">
                <a16:creationId xmlns:a16="http://schemas.microsoft.com/office/drawing/2014/main" id="{BCA837AF-724F-4E60-A0D0-CED4423461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16" y="4693054"/>
            <a:ext cx="4495361" cy="1535301"/>
          </a:xfrm>
          <a:prstGeom prst="rect">
            <a:avLst/>
          </a:prstGeom>
        </p:spPr>
      </p:pic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/>
      <p:bldP spid="18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60" y="584915"/>
            <a:ext cx="2193695" cy="134192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9" y="54754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8928283" y="205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8836633" y="218371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2" name="Imagem 2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8A411D3F-023A-4ED5-95A2-8004D71E41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2"/>
          <a:stretch/>
        </p:blipFill>
        <p:spPr>
          <a:xfrm>
            <a:off x="2071709" y="1949066"/>
            <a:ext cx="7743782" cy="2925343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-328520" y="826541"/>
            <a:ext cx="1187025" cy="108505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2D280F7-D161-40D7-B563-FFD464D0E2C3}"/>
              </a:ext>
            </a:extLst>
          </p:cNvPr>
          <p:cNvSpPr/>
          <p:nvPr/>
        </p:nvSpPr>
        <p:spPr>
          <a:xfrm>
            <a:off x="-345333" y="753747"/>
            <a:ext cx="1277543" cy="1190921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9555" y="4207899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895" y="4160475"/>
            <a:ext cx="1496815" cy="149681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2740D01-38D9-43F9-9419-FE6C76DE8E11}"/>
              </a:ext>
            </a:extLst>
          </p:cNvPr>
          <p:cNvSpPr/>
          <p:nvPr/>
        </p:nvSpPr>
        <p:spPr>
          <a:xfrm>
            <a:off x="310914" y="1074328"/>
            <a:ext cx="5998002" cy="52294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2801753-7352-4499-83AA-7E37C496C997}"/>
              </a:ext>
            </a:extLst>
          </p:cNvPr>
          <p:cNvSpPr/>
          <p:nvPr/>
        </p:nvSpPr>
        <p:spPr>
          <a:xfrm>
            <a:off x="477909" y="1193767"/>
            <a:ext cx="5618091" cy="488631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515B6C-3A94-4BBD-9075-9D90360E47EB}"/>
              </a:ext>
            </a:extLst>
          </p:cNvPr>
          <p:cNvSpPr/>
          <p:nvPr/>
        </p:nvSpPr>
        <p:spPr>
          <a:xfrm>
            <a:off x="2519708" y="1068560"/>
            <a:ext cx="1688513" cy="553805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E62E9AD-B767-46EA-B6C0-12616D73976F}"/>
              </a:ext>
            </a:extLst>
          </p:cNvPr>
          <p:cNvSpPr/>
          <p:nvPr/>
        </p:nvSpPr>
        <p:spPr>
          <a:xfrm>
            <a:off x="2629293" y="1091048"/>
            <a:ext cx="1469341" cy="425213"/>
          </a:xfrm>
          <a:prstGeom prst="rect">
            <a:avLst/>
          </a:prstGeom>
          <a:solidFill>
            <a:srgbClr val="BD296C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39428B4-22E8-4585-AE21-89295E459091}"/>
              </a:ext>
            </a:extLst>
          </p:cNvPr>
          <p:cNvSpPr txBox="1"/>
          <p:nvPr/>
        </p:nvSpPr>
        <p:spPr>
          <a:xfrm>
            <a:off x="1022895" y="2393146"/>
            <a:ext cx="4308115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Sobre a empresa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95A305F-DC97-4061-A505-BFFC17A2DE9C}"/>
              </a:ext>
            </a:extLst>
          </p:cNvPr>
          <p:cNvSpPr txBox="1"/>
          <p:nvPr/>
        </p:nvSpPr>
        <p:spPr>
          <a:xfrm>
            <a:off x="1201777" y="2934587"/>
            <a:ext cx="412923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/>
              <a:t>Soluções tecnológicas;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/>
              <a:t>Foco na saúde do trabalhador;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/>
              <a:t>Foco na produtividade.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000" dirty="0"/>
          </a:p>
        </p:txBody>
      </p:sp>
      <p:pic>
        <p:nvPicPr>
          <p:cNvPr id="27" name="Gráfico 26" descr="Setas de Divisão com preenchimento sólido">
            <a:extLst>
              <a:ext uri="{FF2B5EF4-FFF2-40B4-BE49-F238E27FC236}">
                <a16:creationId xmlns:a16="http://schemas.microsoft.com/office/drawing/2014/main" id="{44C9ACB4-2767-4AEC-AE17-2F949AF34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610" y="5200090"/>
            <a:ext cx="914400" cy="914400"/>
          </a:xfrm>
          <a:prstGeom prst="rect">
            <a:avLst/>
          </a:prstGeom>
        </p:spPr>
      </p:pic>
      <p:pic>
        <p:nvPicPr>
          <p:cNvPr id="29" name="Gráfico 28" descr="Programador estrutura de tópicos">
            <a:extLst>
              <a:ext uri="{FF2B5EF4-FFF2-40B4-BE49-F238E27FC236}">
                <a16:creationId xmlns:a16="http://schemas.microsoft.com/office/drawing/2014/main" id="{ED98182F-485B-465B-B061-06587A73C3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5401" y="4822828"/>
            <a:ext cx="1163550" cy="1163550"/>
          </a:xfrm>
          <a:prstGeom prst="rect">
            <a:avLst/>
          </a:prstGeom>
        </p:spPr>
      </p:pic>
      <p:pic>
        <p:nvPicPr>
          <p:cNvPr id="34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D4D9C869-0C34-4CEE-9628-EAB725058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98" r="32637"/>
          <a:stretch/>
        </p:blipFill>
        <p:spPr bwMode="auto">
          <a:xfrm>
            <a:off x="6949696" y="0"/>
            <a:ext cx="523866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m 31" descr="Logotipo, nome da empresa&#10;&#10;Descrição gerada automaticamente">
            <a:extLst>
              <a:ext uri="{FF2B5EF4-FFF2-40B4-BE49-F238E27FC236}">
                <a16:creationId xmlns:a16="http://schemas.microsoft.com/office/drawing/2014/main" id="{DD743487-F0CA-444C-B1D1-700EEF0270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14" y="50867"/>
            <a:ext cx="4068045" cy="2948483"/>
          </a:xfrm>
          <a:prstGeom prst="rect">
            <a:avLst/>
          </a:prstGeom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698B2B89-C6FE-4A3C-AE03-56C93B9F0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0" grpId="0" animBg="1"/>
      <p:bldP spid="4" grpId="0" animBg="1"/>
      <p:bldP spid="15" grpId="0" animBg="1"/>
      <p:bldP spid="5" grpId="0" animBg="1"/>
      <p:bldP spid="17" grpId="0" animBg="1"/>
      <p:bldP spid="20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763876" y="4760860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20147" y="4798082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0F8BD4-3950-4817-AFD8-C9D38FAAA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uxograma: Dados 2">
            <a:extLst>
              <a:ext uri="{FF2B5EF4-FFF2-40B4-BE49-F238E27FC236}">
                <a16:creationId xmlns:a16="http://schemas.microsoft.com/office/drawing/2014/main" id="{42ECD88C-A457-4212-A385-51338B019710}"/>
              </a:ext>
            </a:extLst>
          </p:cNvPr>
          <p:cNvSpPr/>
          <p:nvPr/>
        </p:nvSpPr>
        <p:spPr>
          <a:xfrm>
            <a:off x="4194596" y="207737"/>
            <a:ext cx="4066247" cy="642982"/>
          </a:xfrm>
          <a:prstGeom prst="flowChartInputOutpu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1661" y="2892149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8020" y="5252713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8788188" y="46983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">
            <a:extLst>
              <a:ext uri="{FF2B5EF4-FFF2-40B4-BE49-F238E27FC236}">
                <a16:creationId xmlns:a16="http://schemas.microsoft.com/office/drawing/2014/main" id="{F15ADBA5-03C8-41CD-9972-1165DFFC2068}"/>
              </a:ext>
            </a:extLst>
          </p:cNvPr>
          <p:cNvSpPr/>
          <p:nvPr/>
        </p:nvSpPr>
        <p:spPr>
          <a:xfrm>
            <a:off x="9992689" y="1176728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">
            <a:extLst>
              <a:ext uri="{FF2B5EF4-FFF2-40B4-BE49-F238E27FC236}">
                <a16:creationId xmlns:a16="http://schemas.microsoft.com/office/drawing/2014/main" id="{F95EF228-76B5-4E92-B38B-66557BD3B70F}"/>
              </a:ext>
            </a:extLst>
          </p:cNvPr>
          <p:cNvSpPr/>
          <p:nvPr/>
        </p:nvSpPr>
        <p:spPr>
          <a:xfrm>
            <a:off x="7851696" y="3764566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">
            <a:extLst>
              <a:ext uri="{FF2B5EF4-FFF2-40B4-BE49-F238E27FC236}">
                <a16:creationId xmlns:a16="http://schemas.microsoft.com/office/drawing/2014/main" id="{2D204B45-21AC-4A59-B54A-F4CA502D2355}"/>
              </a:ext>
            </a:extLst>
          </p:cNvPr>
          <p:cNvSpPr/>
          <p:nvPr/>
        </p:nvSpPr>
        <p:spPr>
          <a:xfrm>
            <a:off x="5812551" y="1231501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6" name="Elipse 1">
            <a:extLst>
              <a:ext uri="{FF2B5EF4-FFF2-40B4-BE49-F238E27FC236}">
                <a16:creationId xmlns:a16="http://schemas.microsoft.com/office/drawing/2014/main" id="{ADBDB96C-FC2F-406E-81D9-F4E3030A148B}"/>
              </a:ext>
            </a:extLst>
          </p:cNvPr>
          <p:cNvSpPr/>
          <p:nvPr/>
        </p:nvSpPr>
        <p:spPr>
          <a:xfrm>
            <a:off x="3971079" y="3781777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11"/>
            <a:stretch>
              <a:fillRect t="-1783" b="17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7" name="Elipse 1">
            <a:extLst>
              <a:ext uri="{FF2B5EF4-FFF2-40B4-BE49-F238E27FC236}">
                <a16:creationId xmlns:a16="http://schemas.microsoft.com/office/drawing/2014/main" id="{19B01243-EC2D-4FE8-A107-3F7E32A3E17B}"/>
              </a:ext>
            </a:extLst>
          </p:cNvPr>
          <p:cNvSpPr/>
          <p:nvPr/>
        </p:nvSpPr>
        <p:spPr>
          <a:xfrm>
            <a:off x="2104764" y="1290124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670C4E3-9FEE-4A92-BA72-FB7DF0CC0CC3}"/>
              </a:ext>
            </a:extLst>
          </p:cNvPr>
          <p:cNvCxnSpPr>
            <a:cxnSpLocks/>
          </p:cNvCxnSpPr>
          <p:nvPr/>
        </p:nvCxnSpPr>
        <p:spPr>
          <a:xfrm>
            <a:off x="65317" y="6121511"/>
            <a:ext cx="2007127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D0A0FED-6880-4C7B-9893-8FD4239CE213}"/>
              </a:ext>
            </a:extLst>
          </p:cNvPr>
          <p:cNvSpPr txBox="1"/>
          <p:nvPr/>
        </p:nvSpPr>
        <p:spPr>
          <a:xfrm>
            <a:off x="-54156" y="5793944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Beatriz do Nascimento 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FC9B9DF3-9F53-451D-BDB7-7929A8487BF2}"/>
              </a:ext>
            </a:extLst>
          </p:cNvPr>
          <p:cNvCxnSpPr>
            <a:cxnSpLocks/>
          </p:cNvCxnSpPr>
          <p:nvPr/>
        </p:nvCxnSpPr>
        <p:spPr>
          <a:xfrm>
            <a:off x="2328283" y="3718681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A3618-676A-43CD-B712-152FF1C1B58D}"/>
              </a:ext>
            </a:extLst>
          </p:cNvPr>
          <p:cNvSpPr txBox="1"/>
          <p:nvPr/>
        </p:nvSpPr>
        <p:spPr>
          <a:xfrm>
            <a:off x="2523824" y="3349349"/>
            <a:ext cx="114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Elizeu </a:t>
            </a:r>
            <a:r>
              <a:rPr lang="pt-BR" dirty="0" err="1"/>
              <a:t>Luis</a:t>
            </a:r>
            <a:endParaRPr lang="pt-BR" dirty="0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79E2E7B-FA76-4FEC-8D6D-B59B0BF653C0}"/>
              </a:ext>
            </a:extLst>
          </p:cNvPr>
          <p:cNvCxnSpPr>
            <a:cxnSpLocks/>
          </p:cNvCxnSpPr>
          <p:nvPr/>
        </p:nvCxnSpPr>
        <p:spPr>
          <a:xfrm>
            <a:off x="4194602" y="6118842"/>
            <a:ext cx="1737578" cy="2669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9B4B93B-779B-481F-9445-8DBD0BF3A08F}"/>
              </a:ext>
            </a:extLst>
          </p:cNvPr>
          <p:cNvSpPr txBox="1"/>
          <p:nvPr/>
        </p:nvSpPr>
        <p:spPr>
          <a:xfrm>
            <a:off x="4094815" y="5728696"/>
            <a:ext cx="196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Fernando Marques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DEC2CDE-2F3E-448F-AD8A-A2B019616B62}"/>
              </a:ext>
            </a:extLst>
          </p:cNvPr>
          <p:cNvCxnSpPr/>
          <p:nvPr/>
        </p:nvCxnSpPr>
        <p:spPr>
          <a:xfrm>
            <a:off x="6060915" y="3718681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87E337F-5675-49C3-A2DD-ABA437DA783F}"/>
              </a:ext>
            </a:extLst>
          </p:cNvPr>
          <p:cNvSpPr txBox="1"/>
          <p:nvPr/>
        </p:nvSpPr>
        <p:spPr>
          <a:xfrm>
            <a:off x="5932180" y="3283613"/>
            <a:ext cx="190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Giovanna de Melo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9FA3504-AF3A-49DF-9138-1187CF8F8C9C}"/>
              </a:ext>
            </a:extLst>
          </p:cNvPr>
          <p:cNvCxnSpPr/>
          <p:nvPr/>
        </p:nvCxnSpPr>
        <p:spPr>
          <a:xfrm>
            <a:off x="10254379" y="3678700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52379E-BD3A-452A-9364-0769225962FB}"/>
              </a:ext>
            </a:extLst>
          </p:cNvPr>
          <p:cNvSpPr txBox="1"/>
          <p:nvPr/>
        </p:nvSpPr>
        <p:spPr>
          <a:xfrm>
            <a:off x="10226779" y="33093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Ricardo Galdino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36D69B4E-9C84-4041-B088-6D249BAB29B5}"/>
              </a:ext>
            </a:extLst>
          </p:cNvPr>
          <p:cNvCxnSpPr/>
          <p:nvPr/>
        </p:nvCxnSpPr>
        <p:spPr>
          <a:xfrm>
            <a:off x="8075215" y="6155745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5FC0ED7-2153-4FC0-A9A3-D5498E8895E2}"/>
              </a:ext>
            </a:extLst>
          </p:cNvPr>
          <p:cNvSpPr txBox="1"/>
          <p:nvPr/>
        </p:nvSpPr>
        <p:spPr>
          <a:xfrm>
            <a:off x="7856276" y="5728696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Guilherme Martins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809401" y="164235"/>
            <a:ext cx="3244849" cy="7216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37" name="Gráfico 36" descr="Robô com preenchimento sólido">
            <a:extLst>
              <a:ext uri="{FF2B5EF4-FFF2-40B4-BE49-F238E27FC236}">
                <a16:creationId xmlns:a16="http://schemas.microsoft.com/office/drawing/2014/main" id="{D68E985F-2388-47E3-A3C8-791A343E69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07454" y="5854027"/>
            <a:ext cx="914400" cy="914400"/>
          </a:xfrm>
          <a:prstGeom prst="rect">
            <a:avLst/>
          </a:prstGeom>
        </p:spPr>
      </p:pic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54874" y="1729150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39412" y="1783923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25112" y="4373941"/>
            <a:ext cx="914400" cy="914400"/>
          </a:xfrm>
          <a:prstGeom prst="rect">
            <a:avLst/>
          </a:prstGeom>
        </p:spPr>
      </p:pic>
      <p:sp>
        <p:nvSpPr>
          <p:cNvPr id="42" name="Elipse 1">
            <a:extLst>
              <a:ext uri="{FF2B5EF4-FFF2-40B4-BE49-F238E27FC236}">
                <a16:creationId xmlns:a16="http://schemas.microsoft.com/office/drawing/2014/main" id="{DE068E72-71B2-49AB-B622-8196A2CF30B0}"/>
              </a:ext>
            </a:extLst>
          </p:cNvPr>
          <p:cNvSpPr/>
          <p:nvPr/>
        </p:nvSpPr>
        <p:spPr>
          <a:xfrm>
            <a:off x="50874" y="3748773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C7B8EB7D-26A9-4961-9026-BC3B7B202B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800"/>
                            </p:stCondLst>
                            <p:childTnLst>
                              <p:par>
                                <p:cTn id="1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600"/>
                            </p:stCondLst>
                            <p:childTnLst>
                              <p:par>
                                <p:cTn id="1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/>
      <p:bldP spid="22" grpId="0"/>
      <p:bldP spid="26" grpId="0"/>
      <p:bldP spid="28" grpId="0"/>
      <p:bldP spid="30" grpId="0"/>
      <p:bldP spid="32" grpId="0"/>
      <p:bldP spid="2" grpId="0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5BA5AE9-297B-45A2-AFCB-BDB4C3D0BF72}"/>
              </a:ext>
            </a:extLst>
          </p:cNvPr>
          <p:cNvSpPr/>
          <p:nvPr/>
        </p:nvSpPr>
        <p:spPr>
          <a:xfrm>
            <a:off x="742950" y="571500"/>
            <a:ext cx="10820400" cy="563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8A52235-CB47-426A-B7B0-6CC4104B43F2}"/>
              </a:ext>
            </a:extLst>
          </p:cNvPr>
          <p:cNvSpPr/>
          <p:nvPr/>
        </p:nvSpPr>
        <p:spPr>
          <a:xfrm>
            <a:off x="933450" y="742950"/>
            <a:ext cx="10363200" cy="5181600"/>
          </a:xfrm>
          <a:prstGeom prst="rect">
            <a:avLst/>
          </a:prstGeom>
          <a:noFill/>
          <a:ln w="19050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367563-7194-4549-989A-590A7F4C9DD6}"/>
              </a:ext>
            </a:extLst>
          </p:cNvPr>
          <p:cNvSpPr/>
          <p:nvPr/>
        </p:nvSpPr>
        <p:spPr>
          <a:xfrm>
            <a:off x="0" y="29432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BD0AC2-23BA-447A-A58A-732149852315}"/>
              </a:ext>
            </a:extLst>
          </p:cNvPr>
          <p:cNvSpPr/>
          <p:nvPr/>
        </p:nvSpPr>
        <p:spPr>
          <a:xfrm>
            <a:off x="10725150" y="29813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6EDFF2B-7C3A-47A4-BE11-094EC397B7B9}"/>
              </a:ext>
            </a:extLst>
          </p:cNvPr>
          <p:cNvCxnSpPr/>
          <p:nvPr/>
        </p:nvCxnSpPr>
        <p:spPr>
          <a:xfrm>
            <a:off x="1428750" y="2700337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60B043A-CF0F-45D8-82DB-A9FC7D7F0C5D}"/>
              </a:ext>
            </a:extLst>
          </p:cNvPr>
          <p:cNvCxnSpPr/>
          <p:nvPr/>
        </p:nvCxnSpPr>
        <p:spPr>
          <a:xfrm>
            <a:off x="10706100" y="2776536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8E495FB4-1A85-40FA-A305-3E988006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5D61FE-B9CF-4871-A235-6266420C7413}"/>
              </a:ext>
            </a:extLst>
          </p:cNvPr>
          <p:cNvSpPr txBox="1"/>
          <p:nvPr/>
        </p:nvSpPr>
        <p:spPr>
          <a:xfrm>
            <a:off x="3573225" y="1188869"/>
            <a:ext cx="5045549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Aharoni" panose="02010803020104030203" pitchFamily="2" charset="-79"/>
                <a:cs typeface="Aharoni" panose="02010803020104030203" pitchFamily="2" charset="-79"/>
              </a:rPr>
              <a:t>Qualidade de vida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9B699E-769F-4222-92B5-6BFBC5A66272}"/>
              </a:ext>
            </a:extLst>
          </p:cNvPr>
          <p:cNvSpPr txBox="1"/>
          <p:nvPr/>
        </p:nvSpPr>
        <p:spPr>
          <a:xfrm>
            <a:off x="3202223" y="2182505"/>
            <a:ext cx="6932377" cy="249299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Em média um brasileiro trabalha </a:t>
            </a:r>
            <a:r>
              <a:rPr lang="pt-BR" sz="4400" dirty="0">
                <a:solidFill>
                  <a:schemeClr val="tx1"/>
                </a:solidFill>
              </a:rPr>
              <a:t>8</a:t>
            </a:r>
            <a:r>
              <a:rPr lang="pt-BR" sz="2800" dirty="0">
                <a:solidFill>
                  <a:schemeClr val="tx1"/>
                </a:solidFill>
              </a:rPr>
              <a:t> horas por dia;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Bem-estar;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Sentimento de acolhimento;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Valorização e motivação.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8E73529-1331-4467-8F00-37980452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15" y="791908"/>
            <a:ext cx="1489926" cy="1390597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CFF88FF-F859-400B-9FE3-BB1F92BF2B5D}"/>
              </a:ext>
            </a:extLst>
          </p:cNvPr>
          <p:cNvSpPr/>
          <p:nvPr/>
        </p:nvSpPr>
        <p:spPr>
          <a:xfrm>
            <a:off x="9993529" y="928209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 descr="Médico estrutura de tópicos">
            <a:extLst>
              <a:ext uri="{FF2B5EF4-FFF2-40B4-BE49-F238E27FC236}">
                <a16:creationId xmlns:a16="http://schemas.microsoft.com/office/drawing/2014/main" id="{E90071AA-4D9E-4EEC-8C09-185BD1B65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2483" y="1098865"/>
            <a:ext cx="914400" cy="914400"/>
          </a:xfrm>
          <a:prstGeom prst="rect">
            <a:avLst/>
          </a:prstGeom>
        </p:spPr>
      </p:pic>
      <p:pic>
        <p:nvPicPr>
          <p:cNvPr id="16" name="Gráfico 15" descr="Médico com preenchimento sólido">
            <a:extLst>
              <a:ext uri="{FF2B5EF4-FFF2-40B4-BE49-F238E27FC236}">
                <a16:creationId xmlns:a16="http://schemas.microsoft.com/office/drawing/2014/main" id="{FB33E54E-AEA6-432C-8594-97CFB36C3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9841" y="4524366"/>
            <a:ext cx="914400" cy="914400"/>
          </a:xfrm>
          <a:prstGeom prst="rect">
            <a:avLst/>
          </a:prstGeom>
        </p:spPr>
      </p:pic>
      <p:pic>
        <p:nvPicPr>
          <p:cNvPr id="17" name="Gráfico 16" descr="Coração pulsando estrutura de tópicos">
            <a:extLst>
              <a:ext uri="{FF2B5EF4-FFF2-40B4-BE49-F238E27FC236}">
                <a16:creationId xmlns:a16="http://schemas.microsoft.com/office/drawing/2014/main" id="{1258CD9D-DD97-4A83-9836-5452F1040E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81241" y="4948580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68921010-F251-4DAA-B87D-027A75279BD8}"/>
              </a:ext>
            </a:extLst>
          </p:cNvPr>
          <p:cNvSpPr/>
          <p:nvPr/>
        </p:nvSpPr>
        <p:spPr>
          <a:xfrm>
            <a:off x="9901879" y="941224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13CC8A23-6737-4754-8BC1-9D1538223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Qualidade do ar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1" y="1101317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E4C29F05-E5DD-4699-8F3E-D09AA119D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A63811F-B8E4-43BC-B2B9-2F66C504D9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9942"/>
            <a:ext cx="1260744" cy="2011416"/>
          </a:xfrm>
          <a:prstGeom prst="rect">
            <a:avLst/>
          </a:prstGeom>
        </p:spPr>
      </p:pic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30A83B4-0DEA-472C-AD46-E84294CA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20" y="2327264"/>
            <a:ext cx="2073108" cy="2073108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64C1AD-86BC-456C-8650-F61C4CB1FA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47" b="26348"/>
          <a:stretch/>
        </p:blipFill>
        <p:spPr>
          <a:xfrm>
            <a:off x="1491034" y="2602058"/>
            <a:ext cx="1671539" cy="2076364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E900A463-0C01-41EB-BD30-6A0A403041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7" r="61708"/>
          <a:stretch/>
        </p:blipFill>
        <p:spPr>
          <a:xfrm>
            <a:off x="5410673" y="4331563"/>
            <a:ext cx="1866254" cy="1620723"/>
          </a:xfrm>
          <a:prstGeom prst="rect">
            <a:avLst/>
          </a:prstGeom>
        </p:spPr>
      </p:pic>
      <p:pic>
        <p:nvPicPr>
          <p:cNvPr id="14" name="Imagem 13" descr="Uma imagem contendo Forma&#10;&#10;Descrição gerada automaticamente">
            <a:extLst>
              <a:ext uri="{FF2B5EF4-FFF2-40B4-BE49-F238E27FC236}">
                <a16:creationId xmlns:a16="http://schemas.microsoft.com/office/drawing/2014/main" id="{23641222-6489-49E2-9639-D909A105C6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1" t="28097"/>
          <a:stretch/>
        </p:blipFill>
        <p:spPr>
          <a:xfrm>
            <a:off x="9228225" y="2429764"/>
            <a:ext cx="1801725" cy="219212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8FF38292-5057-43F1-B31A-F1BF42558C42}"/>
              </a:ext>
            </a:extLst>
          </p:cNvPr>
          <p:cNvSpPr/>
          <p:nvPr/>
        </p:nvSpPr>
        <p:spPr>
          <a:xfrm>
            <a:off x="11204940" y="1569198"/>
            <a:ext cx="450475" cy="413782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CFDC1B8-8F4D-462E-8B1C-A45F8F5D21DE}"/>
              </a:ext>
            </a:extLst>
          </p:cNvPr>
          <p:cNvCxnSpPr>
            <a:cxnSpLocks/>
          </p:cNvCxnSpPr>
          <p:nvPr/>
        </p:nvCxnSpPr>
        <p:spPr>
          <a:xfrm>
            <a:off x="7614318" y="1927127"/>
            <a:ext cx="1910329" cy="1048233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7E08B0E-9D0D-4D45-9E16-63539821CA4C}"/>
              </a:ext>
            </a:extLst>
          </p:cNvPr>
          <p:cNvCxnSpPr>
            <a:cxnSpLocks/>
          </p:cNvCxnSpPr>
          <p:nvPr/>
        </p:nvCxnSpPr>
        <p:spPr>
          <a:xfrm flipH="1">
            <a:off x="7398024" y="4595334"/>
            <a:ext cx="1761644" cy="97543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3403695-46CB-45F7-BAF4-C0FF89A1771D}"/>
              </a:ext>
            </a:extLst>
          </p:cNvPr>
          <p:cNvCxnSpPr>
            <a:cxnSpLocks/>
          </p:cNvCxnSpPr>
          <p:nvPr/>
        </p:nvCxnSpPr>
        <p:spPr>
          <a:xfrm flipH="1" flipV="1">
            <a:off x="3595148" y="4564093"/>
            <a:ext cx="1606830" cy="565355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5803951-FD8B-464C-927D-B8678C6742A9}"/>
              </a:ext>
            </a:extLst>
          </p:cNvPr>
          <p:cNvCxnSpPr>
            <a:cxnSpLocks/>
          </p:cNvCxnSpPr>
          <p:nvPr/>
        </p:nvCxnSpPr>
        <p:spPr>
          <a:xfrm>
            <a:off x="3162573" y="3825069"/>
            <a:ext cx="1619965" cy="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2749129-1A2B-48B4-80E2-F8224C81BB5D}"/>
              </a:ext>
            </a:extLst>
          </p:cNvPr>
          <p:cNvSpPr txBox="1"/>
          <p:nvPr/>
        </p:nvSpPr>
        <p:spPr>
          <a:xfrm>
            <a:off x="3492536" y="1388517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 falta de controle de temperatura e luminosidade fazem as pessoas perderem o foco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E802CC4-2228-40C1-9082-3FF92F511D68}"/>
              </a:ext>
            </a:extLst>
          </p:cNvPr>
          <p:cNvSpPr txBox="1"/>
          <p:nvPr/>
        </p:nvSpPr>
        <p:spPr>
          <a:xfrm>
            <a:off x="8801198" y="4672281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Ajustando essa temperatura e umidade podemos melhorar rendimento e diminuir o estresse no trabalho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968B799-22AF-4203-A48C-6912B4F0BD53}"/>
              </a:ext>
            </a:extLst>
          </p:cNvPr>
          <p:cNvSpPr txBox="1"/>
          <p:nvPr/>
        </p:nvSpPr>
        <p:spPr>
          <a:xfrm>
            <a:off x="4782538" y="5876461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Ele é totalmente configurável com os seus dias de trabalho e horários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EB8F447-BE09-4C48-A57A-50EDC361826E}"/>
              </a:ext>
            </a:extLst>
          </p:cNvPr>
          <p:cNvSpPr txBox="1"/>
          <p:nvPr/>
        </p:nvSpPr>
        <p:spPr>
          <a:xfrm>
            <a:off x="942549" y="4801717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Caso apresente alguma falha ou irregularidade ai a equipe de manutenção será acionada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FAFAA8E-B955-4D3B-B3AF-0AEA7C65CC08}"/>
              </a:ext>
            </a:extLst>
          </p:cNvPr>
          <p:cNvSpPr txBox="1"/>
          <p:nvPr/>
        </p:nvSpPr>
        <p:spPr>
          <a:xfrm>
            <a:off x="6511377" y="2957063"/>
            <a:ext cx="2073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Fazendo as pessoas serem mais produtivas no ambiente de trabalho</a:t>
            </a:r>
          </a:p>
        </p:txBody>
      </p:sp>
      <p:pic>
        <p:nvPicPr>
          <p:cNvPr id="23" name="Gráfico 22" descr="Setas de Divisão estrutura de tópicos">
            <a:extLst>
              <a:ext uri="{FF2B5EF4-FFF2-40B4-BE49-F238E27FC236}">
                <a16:creationId xmlns:a16="http://schemas.microsoft.com/office/drawing/2014/main" id="{7AA40EE2-5F38-4C11-95FD-8A89BF4E4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881" y="3630259"/>
            <a:ext cx="864667" cy="864667"/>
          </a:xfrm>
          <a:prstGeom prst="rect">
            <a:avLst/>
          </a:prstGeom>
        </p:spPr>
      </p:pic>
      <p:pic>
        <p:nvPicPr>
          <p:cNvPr id="26" name="Gráfico 25" descr="Aquário com preenchimento sólido">
            <a:extLst>
              <a:ext uri="{FF2B5EF4-FFF2-40B4-BE49-F238E27FC236}">
                <a16:creationId xmlns:a16="http://schemas.microsoft.com/office/drawing/2014/main" id="{14E5D63C-EE74-43C0-8651-E5E9FE4A4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895" y="971216"/>
            <a:ext cx="1974955" cy="1974955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65E116BA-45F9-4D3F-A72B-AC7C2AC823D1}"/>
              </a:ext>
            </a:extLst>
          </p:cNvPr>
          <p:cNvSpPr/>
          <p:nvPr/>
        </p:nvSpPr>
        <p:spPr>
          <a:xfrm>
            <a:off x="9861678" y="865191"/>
            <a:ext cx="1122464" cy="100416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E00B8AF-100C-4D3C-9E66-B56FD23CDFD8}"/>
              </a:ext>
            </a:extLst>
          </p:cNvPr>
          <p:cNvSpPr/>
          <p:nvPr/>
        </p:nvSpPr>
        <p:spPr>
          <a:xfrm>
            <a:off x="11274698" y="1620091"/>
            <a:ext cx="310544" cy="307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ados 12">
            <a:extLst>
              <a:ext uri="{FF2B5EF4-FFF2-40B4-BE49-F238E27FC236}">
                <a16:creationId xmlns:a16="http://schemas.microsoft.com/office/drawing/2014/main" id="{A373609B-48E3-42D0-A14B-D20F7E647144}"/>
              </a:ext>
            </a:extLst>
          </p:cNvPr>
          <p:cNvSpPr/>
          <p:nvPr/>
        </p:nvSpPr>
        <p:spPr>
          <a:xfrm>
            <a:off x="3307893" y="48943"/>
            <a:ext cx="4814679" cy="8567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92EF6A0-0678-4BBA-ACF3-F5088E97B08B}"/>
              </a:ext>
            </a:extLst>
          </p:cNvPr>
          <p:cNvSpPr txBox="1"/>
          <p:nvPr/>
        </p:nvSpPr>
        <p:spPr>
          <a:xfrm>
            <a:off x="3856570" y="249607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Desenho de solução</a:t>
            </a:r>
          </a:p>
        </p:txBody>
      </p:sp>
      <p:pic>
        <p:nvPicPr>
          <p:cNvPr id="37" name="Imagem 36" descr="Logotipo&#10;&#10;Descrição gerada automaticamente">
            <a:extLst>
              <a:ext uri="{FF2B5EF4-FFF2-40B4-BE49-F238E27FC236}">
                <a16:creationId xmlns:a16="http://schemas.microsoft.com/office/drawing/2014/main" id="{41E06CF8-79B2-4D77-9DBB-9E4D576A95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1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36" grpId="0"/>
      <p:bldP spid="38" grpId="0"/>
      <p:bldP spid="39" grpId="0"/>
      <p:bldP spid="40" grpId="0"/>
      <p:bldP spid="27" grpId="0" animBg="1"/>
      <p:bldP spid="22" grpId="0" animBg="1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503</Words>
  <Application>Microsoft Office PowerPoint</Application>
  <PresentationFormat>Widescreen</PresentationFormat>
  <Paragraphs>120</Paragraphs>
  <Slides>20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Abadi</vt:lpstr>
      <vt:lpstr>Aharoni</vt:lpstr>
      <vt:lpstr>Arial</vt:lpstr>
      <vt:lpstr>Calibri</vt:lpstr>
      <vt:lpstr>Calibri Light</vt:lpstr>
      <vt:lpstr>Wingdings</vt:lpstr>
      <vt:lpstr>Tema do Office</vt:lpstr>
      <vt:lpstr>CorelDRAW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143</cp:revision>
  <dcterms:created xsi:type="dcterms:W3CDTF">2021-03-05T23:06:20Z</dcterms:created>
  <dcterms:modified xsi:type="dcterms:W3CDTF">2021-03-25T17:21:49Z</dcterms:modified>
</cp:coreProperties>
</file>